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 id="2147483675" r:id="rId4"/>
    <p:sldMasterId id="2147483688" r:id="rId5"/>
  </p:sldMasterIdLst>
  <p:notesMasterIdLst>
    <p:notesMasterId r:id="rId7"/>
  </p:notesMasterIdLst>
  <p:sldIdLst>
    <p:sldId id="980" r:id="rId6"/>
    <p:sldId id="981" r:id="rId8"/>
    <p:sldId id="860" r:id="rId9"/>
    <p:sldId id="1149" r:id="rId10"/>
    <p:sldId id="1150" r:id="rId11"/>
    <p:sldId id="1151" r:id="rId12"/>
    <p:sldId id="1152" r:id="rId13"/>
    <p:sldId id="1205" r:id="rId14"/>
    <p:sldId id="1258" r:id="rId15"/>
    <p:sldId id="1259" r:id="rId16"/>
    <p:sldId id="1260" r:id="rId17"/>
    <p:sldId id="1261" r:id="rId18"/>
    <p:sldId id="1395" r:id="rId19"/>
    <p:sldId id="1262" r:id="rId20"/>
    <p:sldId id="1505" r:id="rId21"/>
    <p:sldId id="1263" r:id="rId22"/>
    <p:sldId id="1316" r:id="rId23"/>
    <p:sldId id="1317" r:id="rId24"/>
    <p:sldId id="1374" r:id="rId25"/>
    <p:sldId id="1375" r:id="rId26"/>
    <p:sldId id="1376" r:id="rId27"/>
    <p:sldId id="1377" r:id="rId28"/>
    <p:sldId id="1378" r:id="rId29"/>
    <p:sldId id="1379" r:id="rId30"/>
    <p:sldId id="1380" r:id="rId31"/>
    <p:sldId id="1381" r:id="rId32"/>
    <p:sldId id="1382" r:id="rId33"/>
    <p:sldId id="1383" r:id="rId34"/>
    <p:sldId id="1393" r:id="rId35"/>
    <p:sldId id="1394" r:id="rId36"/>
    <p:sldId id="1384" r:id="rId37"/>
    <p:sldId id="1385" r:id="rId38"/>
    <p:sldId id="1386" r:id="rId39"/>
    <p:sldId id="1387" r:id="rId40"/>
    <p:sldId id="1388" r:id="rId41"/>
    <p:sldId id="1391" r:id="rId42"/>
    <p:sldId id="1392" r:id="rId43"/>
    <p:sldId id="1389" r:id="rId44"/>
    <p:sldId id="1463" r:id="rId45"/>
    <p:sldId id="1390" r:id="rId46"/>
    <p:sldId id="1015" r:id="rId47"/>
    <p:sldId id="1017" r:id="rId48"/>
    <p:sldId id="1018" r:id="rId49"/>
    <p:sldId id="954" r:id="rId50"/>
    <p:sldId id="1049" r:id="rId51"/>
    <p:sldId id="1050" r:id="rId52"/>
    <p:sldId id="1051" r:id="rId53"/>
    <p:sldId id="1056" r:id="rId54"/>
    <p:sldId id="1055" r:id="rId55"/>
    <p:sldId id="1054" r:id="rId56"/>
    <p:sldId id="1059" r:id="rId57"/>
    <p:sldId id="1058" r:id="rId58"/>
    <p:sldId id="1057" r:id="rId59"/>
    <p:sldId id="1396" r:id="rId60"/>
    <p:sldId id="1397" r:id="rId61"/>
    <p:sldId id="1398" r:id="rId62"/>
    <p:sldId id="1060" r:id="rId63"/>
    <p:sldId id="1061" r:id="rId64"/>
    <p:sldId id="1067" r:id="rId65"/>
    <p:sldId id="1062" r:id="rId66"/>
    <p:sldId id="1064" r:id="rId67"/>
    <p:sldId id="1063" r:id="rId68"/>
    <p:sldId id="1065" r:id="rId69"/>
    <p:sldId id="1066" r:id="rId70"/>
    <p:sldId id="1070" r:id="rId71"/>
    <p:sldId id="1076" r:id="rId72"/>
    <p:sldId id="1077" r:id="rId73"/>
    <p:sldId id="1072" r:id="rId74"/>
    <p:sldId id="1086" r:id="rId75"/>
    <p:sldId id="1069" r:id="rId76"/>
    <p:sldId id="1078" r:id="rId77"/>
    <p:sldId id="1079" r:id="rId78"/>
    <p:sldId id="1080" r:id="rId79"/>
    <p:sldId id="1081" r:id="rId80"/>
    <p:sldId id="1082" r:id="rId81"/>
    <p:sldId id="1083" r:id="rId82"/>
    <p:sldId id="1104" r:id="rId83"/>
    <p:sldId id="1103" r:id="rId84"/>
    <p:sldId id="1085" r:id="rId85"/>
    <p:sldId id="859" r:id="rId86"/>
  </p:sldIdLst>
  <p:sldSz cx="9144000" cy="6858000" type="screen4x3"/>
  <p:notesSz cx="6858000" cy="9144000"/>
  <p:kinsoku lang="zh-CN" invalStChars="!),.:;?]}、。—ˇ¨〃々～‖…’”〕〉》」』〗】∶！＂＇），．：；？］｀｜｝·" invalEndChars="([{‘“〔〈《「『〖【（［｛．·"/>
  <p:defaultTextStyle>
    <a:defPPr>
      <a:defRPr lang="zh-CN"/>
    </a:defPPr>
    <a:lvl1pPr marL="0" lvl="0"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ㄩㄛㄇㄟ ㄊㄊ" initials="ㄩ"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srgbClr val="FF0000"/>
    </p:penClr>
    <p:extLst>
      <p:ext uri="{2FDB2607-1784-4EEB-B798-7EB5836EED8A}">
        <p14:showMediaCtrls xmlns:p14="http://schemas.microsoft.com/office/powerpoint/2010/main" val="1"/>
      </p:ext>
    </p:extLst>
  </p:showPr>
  <p:clrMru>
    <a:srgbClr val="616F0B"/>
    <a:srgbClr val="747406"/>
    <a:srgbClr val="727208"/>
    <a:srgbClr val="741606"/>
    <a:srgbClr val="FF3300"/>
    <a:srgbClr val="FF33CC"/>
    <a:srgbClr val="0000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8320"/>
    <p:restoredTop sz="95368"/>
  </p:normalViewPr>
  <p:slideViewPr>
    <p:cSldViewPr showGuides="1">
      <p:cViewPr>
        <p:scale>
          <a:sx n="100" d="100"/>
          <a:sy n="100" d="100"/>
        </p:scale>
        <p:origin x="-798" y="294"/>
      </p:cViewPr>
      <p:guideLst>
        <p:guide orient="horz" pos="2172"/>
        <p:guide pos="288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0" Type="http://schemas.openxmlformats.org/officeDocument/2006/relationships/commentAuthors" Target="commentAuthors.xml"/><Relationship Id="rId9" Type="http://schemas.openxmlformats.org/officeDocument/2006/relationships/slide" Target="slides/slide3.xml"/><Relationship Id="rId89" Type="http://schemas.openxmlformats.org/officeDocument/2006/relationships/tableStyles" Target="tableStyles.xml"/><Relationship Id="rId88" Type="http://schemas.openxmlformats.org/officeDocument/2006/relationships/viewProps" Target="viewProps.xml"/><Relationship Id="rId87" Type="http://schemas.openxmlformats.org/officeDocument/2006/relationships/presProps" Target="presProps.xml"/><Relationship Id="rId86" Type="http://schemas.openxmlformats.org/officeDocument/2006/relationships/slide" Target="slides/slide80.xml"/><Relationship Id="rId85" Type="http://schemas.openxmlformats.org/officeDocument/2006/relationships/slide" Target="slides/slide79.xml"/><Relationship Id="rId84" Type="http://schemas.openxmlformats.org/officeDocument/2006/relationships/slide" Target="slides/slide78.xml"/><Relationship Id="rId83" Type="http://schemas.openxmlformats.org/officeDocument/2006/relationships/slide" Target="slides/slide77.xml"/><Relationship Id="rId82" Type="http://schemas.openxmlformats.org/officeDocument/2006/relationships/slide" Target="slides/slide76.xml"/><Relationship Id="rId81" Type="http://schemas.openxmlformats.org/officeDocument/2006/relationships/slide" Target="slides/slide75.xml"/><Relationship Id="rId80" Type="http://schemas.openxmlformats.org/officeDocument/2006/relationships/slide" Target="slides/slide74.xml"/><Relationship Id="rId8" Type="http://schemas.openxmlformats.org/officeDocument/2006/relationships/slide" Target="slides/slide2.xml"/><Relationship Id="rId79" Type="http://schemas.openxmlformats.org/officeDocument/2006/relationships/slide" Target="slides/slide73.xml"/><Relationship Id="rId78" Type="http://schemas.openxmlformats.org/officeDocument/2006/relationships/slide" Target="slides/slide72.xml"/><Relationship Id="rId77" Type="http://schemas.openxmlformats.org/officeDocument/2006/relationships/slide" Target="slides/slide71.xml"/><Relationship Id="rId76" Type="http://schemas.openxmlformats.org/officeDocument/2006/relationships/slide" Target="slides/slide70.xml"/><Relationship Id="rId75" Type="http://schemas.openxmlformats.org/officeDocument/2006/relationships/slide" Target="slides/slide69.xml"/><Relationship Id="rId74" Type="http://schemas.openxmlformats.org/officeDocument/2006/relationships/slide" Target="slides/slide68.xml"/><Relationship Id="rId73" Type="http://schemas.openxmlformats.org/officeDocument/2006/relationships/slide" Target="slides/slide67.xml"/><Relationship Id="rId72" Type="http://schemas.openxmlformats.org/officeDocument/2006/relationships/slide" Target="slides/slide66.xml"/><Relationship Id="rId71" Type="http://schemas.openxmlformats.org/officeDocument/2006/relationships/slide" Target="slides/slide65.xml"/><Relationship Id="rId70" Type="http://schemas.openxmlformats.org/officeDocument/2006/relationships/slide" Target="slides/slide64.xml"/><Relationship Id="rId7" Type="http://schemas.openxmlformats.org/officeDocument/2006/relationships/notesMaster" Target="notesMasters/notesMaster1.xml"/><Relationship Id="rId69" Type="http://schemas.openxmlformats.org/officeDocument/2006/relationships/slide" Target="slides/slide63.xml"/><Relationship Id="rId68" Type="http://schemas.openxmlformats.org/officeDocument/2006/relationships/slide" Target="slides/slide62.xml"/><Relationship Id="rId67" Type="http://schemas.openxmlformats.org/officeDocument/2006/relationships/slide" Target="slides/slide61.xml"/><Relationship Id="rId66" Type="http://schemas.openxmlformats.org/officeDocument/2006/relationships/slide" Target="slides/slide60.xml"/><Relationship Id="rId65" Type="http://schemas.openxmlformats.org/officeDocument/2006/relationships/slide" Target="slides/slide59.xml"/><Relationship Id="rId64" Type="http://schemas.openxmlformats.org/officeDocument/2006/relationships/slide" Target="slides/slide58.xml"/><Relationship Id="rId63" Type="http://schemas.openxmlformats.org/officeDocument/2006/relationships/slide" Target="slides/slide57.xml"/><Relationship Id="rId62" Type="http://schemas.openxmlformats.org/officeDocument/2006/relationships/slide" Target="slides/slide56.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370690" name="页眉占位符 370689"/>
          <p:cNvSpPr>
            <a:spLocks noGrp="1"/>
          </p:cNvSpPr>
          <p:nvPr>
            <p:ph type="hdr" sz="quarter"/>
          </p:nvPr>
        </p:nvSpPr>
        <p:spPr>
          <a:xfrm>
            <a:off x="0" y="0"/>
            <a:ext cx="2971800" cy="457200"/>
          </a:xfrm>
          <a:prstGeom prst="rect">
            <a:avLst/>
          </a:prstGeom>
          <a:noFill/>
          <a:ln w="9525">
            <a:noFill/>
          </a:ln>
        </p:spPr>
        <p:txBody>
          <a:bodyPr/>
          <a:p>
            <a:pPr lvl="0" fontAlgn="t"/>
            <a:endParaRPr lang="zh-CN" altLang="en-US" sz="1200" strike="noStrike" noProof="1" dirty="0"/>
          </a:p>
        </p:txBody>
      </p:sp>
      <p:sp>
        <p:nvSpPr>
          <p:cNvPr id="370691" name="日期占位符 370690"/>
          <p:cNvSpPr>
            <a:spLocks noGrp="1"/>
          </p:cNvSpPr>
          <p:nvPr>
            <p:ph type="dt" idx="1"/>
          </p:nvPr>
        </p:nvSpPr>
        <p:spPr>
          <a:xfrm>
            <a:off x="3884613" y="0"/>
            <a:ext cx="2971800" cy="457200"/>
          </a:xfrm>
          <a:prstGeom prst="rect">
            <a:avLst/>
          </a:prstGeom>
          <a:noFill/>
          <a:ln w="9525">
            <a:noFill/>
          </a:ln>
        </p:spPr>
        <p:txBody>
          <a:bodyPr/>
          <a:p>
            <a:pPr lvl="0" algn="r" fontAlgn="t"/>
            <a:endParaRPr lang="zh-CN" altLang="en-US" sz="1200" strike="noStrike" noProof="1" dirty="0"/>
          </a:p>
        </p:txBody>
      </p:sp>
      <p:sp>
        <p:nvSpPr>
          <p:cNvPr id="57348" name="幻灯片图像占位符 370691"/>
          <p:cNvSpPr>
            <a:spLocks noRot="1" noTextEdit="1"/>
          </p:cNvSpPr>
          <p:nvPr>
            <p:ph type="sldImg"/>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57349" name="文本占位符 370692"/>
          <p:cNvSpPr>
            <a:spLocks noGrp="1"/>
          </p:cNvSpPr>
          <p:nvPr>
            <p:ph type="body" sz="quarter"/>
          </p:nvPr>
        </p:nvSpPr>
        <p:spPr>
          <a:xfrm>
            <a:off x="685800" y="4343400"/>
            <a:ext cx="5486400" cy="4114800"/>
          </a:xfrm>
          <a:prstGeom prst="rect">
            <a:avLst/>
          </a:prstGeom>
          <a:noFill/>
          <a:ln w="9525">
            <a:noFill/>
          </a:ln>
        </p:spPr>
        <p:txBody>
          <a:bodyPr anchor="t"/>
          <a:p>
            <a:pPr lvl="0"/>
            <a:r>
              <a:rPr lang="zh-CN" altLang="en-US" dirty="0"/>
              <a:t>单击此处编辑母版文本样式</a:t>
            </a:r>
            <a:endParaRPr lang="zh-CN" altLang="en-US" dirty="0"/>
          </a:p>
          <a:p>
            <a:pPr lvl="1" indent="0"/>
            <a:r>
              <a:rPr lang="zh-CN" altLang="en-US" dirty="0"/>
              <a:t>第二级</a:t>
            </a:r>
            <a:endParaRPr lang="zh-CN" altLang="en-US" dirty="0"/>
          </a:p>
          <a:p>
            <a:pPr lvl="2" indent="0"/>
            <a:r>
              <a:rPr lang="zh-CN" altLang="en-US" dirty="0"/>
              <a:t>第三级</a:t>
            </a:r>
            <a:endParaRPr lang="zh-CN" altLang="en-US" dirty="0"/>
          </a:p>
          <a:p>
            <a:pPr lvl="3" indent="0"/>
            <a:r>
              <a:rPr lang="zh-CN" altLang="en-US" dirty="0"/>
              <a:t>第四级</a:t>
            </a:r>
            <a:endParaRPr lang="zh-CN" altLang="en-US" dirty="0"/>
          </a:p>
          <a:p>
            <a:pPr lvl="4" indent="0"/>
            <a:r>
              <a:rPr lang="zh-CN" altLang="en-US" dirty="0"/>
              <a:t>第五级</a:t>
            </a:r>
            <a:endParaRPr lang="zh-CN" altLang="en-US" dirty="0"/>
          </a:p>
        </p:txBody>
      </p:sp>
      <p:sp>
        <p:nvSpPr>
          <p:cNvPr id="370694" name="页脚占位符 370693"/>
          <p:cNvSpPr>
            <a:spLocks noGrp="1"/>
          </p:cNvSpPr>
          <p:nvPr>
            <p:ph type="ftr" sz="quarter" idx="4"/>
          </p:nvPr>
        </p:nvSpPr>
        <p:spPr>
          <a:xfrm>
            <a:off x="0" y="8685213"/>
            <a:ext cx="2971800" cy="457200"/>
          </a:xfrm>
          <a:prstGeom prst="rect">
            <a:avLst/>
          </a:prstGeom>
          <a:noFill/>
          <a:ln w="9525">
            <a:noFill/>
          </a:ln>
        </p:spPr>
        <p:txBody>
          <a:bodyPr anchor="b"/>
          <a:p>
            <a:pPr lvl="0" fontAlgn="t"/>
            <a:endParaRPr lang="zh-CN" altLang="en-US" sz="1200" strike="noStrike" noProof="1" dirty="0"/>
          </a:p>
        </p:txBody>
      </p:sp>
      <p:sp>
        <p:nvSpPr>
          <p:cNvPr id="370695" name="灯片编号占位符 370694"/>
          <p:cNvSpPr>
            <a:spLocks noGrp="1"/>
          </p:cNvSpPr>
          <p:nvPr>
            <p:ph type="sldNum" sz="quarter" idx="5"/>
          </p:nvPr>
        </p:nvSpPr>
        <p:spPr>
          <a:xfrm>
            <a:off x="3884613" y="8685213"/>
            <a:ext cx="2971800" cy="457200"/>
          </a:xfrm>
          <a:prstGeom prst="rect">
            <a:avLst/>
          </a:prstGeom>
          <a:noFill/>
          <a:ln w="9525">
            <a:noFill/>
          </a:ln>
        </p:spPr>
        <p:txBody>
          <a:bodyPr anchor="b"/>
          <a:p>
            <a:pPr lvl="0" algn="r" fontAlgn="t"/>
            <a:fld id="{9A0DB2DC-4C9A-4742-B13C-FB6460FD3503}" type="slidenum">
              <a:rPr lang="zh-CN" altLang="en-US" sz="1200" strike="noStrike" noProof="1" dirty="0">
                <a:latin typeface="Arial" panose="020B0604020202020204" pitchFamily="34" charset="0"/>
                <a:ea typeface="宋体" panose="02010600030101010101" pitchFamily="2" charset="-122"/>
                <a:cs typeface="+mn-cs"/>
              </a:rPr>
            </a:fld>
            <a:endParaRPr lang="zh-CN" altLang="en-US" sz="1200" strike="noStrike" noProof="1" dirty="0"/>
          </a:p>
        </p:txBody>
      </p:sp>
    </p:spTree>
  </p:cSld>
  <p:clrMap bg1="lt1" tx1="dk1" bg2="lt2" tx2="dk2" accent1="accent1" accent2="accent2" accent3="accent3" accent4="accent4" accent5="accent5" accent6="accent6" hlink="hlink" folHlink="folHlink"/>
  <p:hf sldNum="0" hdr="0" ftr="0" dt="0"/>
  <p:notesStyle>
    <a:lvl1pPr marL="0" lvl="0"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3" name="幻灯片图像占位符 1"/>
          <p:cNvSpPr>
            <a:spLocks noGrp="1" noRot="1" noChangeAspect="1" noTextEdit="1"/>
          </p:cNvSpPr>
          <p:nvPr>
            <p:ph type="sldImg"/>
          </p:nvPr>
        </p:nvSpPr>
        <p:spPr/>
      </p:sp>
      <p:sp>
        <p:nvSpPr>
          <p:cNvPr id="59394" name="备注占位符 2"/>
          <p:cNvSpPr>
            <a:spLocks noGrp="1"/>
          </p:cNvSpPr>
          <p:nvPr>
            <p:ph type="body"/>
          </p:nvPr>
        </p:nvSpPr>
        <p:spPr/>
        <p:txBody>
          <a:bodyPr anchor="t"/>
          <a:p>
            <a:pPr lvl="0"/>
            <a:endParaRPr lang="zh-CN" altLang="en-US" dirty="0"/>
          </a:p>
        </p:txBody>
      </p:sp>
      <p:sp>
        <p:nvSpPr>
          <p:cNvPr id="59395" name="灯片编号占位符 3"/>
          <p:cNvSpPr>
            <a:spLocks noGrp="1"/>
          </p:cNvSpPr>
          <p:nvPr>
            <p:ph type="sldNum" sz="quarter"/>
          </p:nvPr>
        </p:nvSpPr>
        <p:spPr>
          <a:xfrm>
            <a:off x="3884613" y="8685213"/>
            <a:ext cx="2971800" cy="457200"/>
          </a:xfrm>
          <a:prstGeom prst="rect">
            <a:avLst/>
          </a:prstGeom>
          <a:noFill/>
          <a:ln w="9525">
            <a:noFill/>
          </a:ln>
        </p:spPr>
        <p:txBody>
          <a:bodyPr anchor="b"/>
          <a:p>
            <a:pPr lvl="0" fontAlgn="base">
              <a:spcBef>
                <a:spcPct val="0"/>
              </a:spcBef>
            </a:pPr>
            <a:fld id="{9A0DB2DC-4C9A-4742-B13C-FB6460FD3503}" type="slidenum">
              <a:rPr lang="zh-CN" altLang="en-US" sz="1800">
                <a:latin typeface="Arial" panose="020B0604020202020204" pitchFamily="34" charset="0"/>
                <a:ea typeface="宋体" panose="02010600030101010101" pitchFamily="2" charset="-122"/>
              </a:rPr>
            </a:fld>
            <a:endParaRPr lang="zh-CN" altLang="en-US" sz="1800">
              <a:latin typeface="Arial" panose="020B0604020202020204" pitchFamily="3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01" name="幻灯片图像占位符 1"/>
          <p:cNvSpPr>
            <a:spLocks noGrp="1" noRot="1" noChangeAspect="1" noTextEdit="1"/>
          </p:cNvSpPr>
          <p:nvPr>
            <p:ph type="sldImg"/>
          </p:nvPr>
        </p:nvSpPr>
        <p:spPr>
          <a:xfrm>
            <a:off x="481013" y="1279525"/>
            <a:ext cx="6140450" cy="3454400"/>
          </a:xfrm>
        </p:spPr>
      </p:sp>
      <p:sp>
        <p:nvSpPr>
          <p:cNvPr id="102402" name="备注占位符 2"/>
          <p:cNvSpPr>
            <a:spLocks noGrp="1"/>
          </p:cNvSpPr>
          <p:nvPr>
            <p:ph type="body"/>
          </p:nvPr>
        </p:nvSpPr>
        <p:spPr/>
        <p:txBody>
          <a:bodyPr anchor="t"/>
          <a:p>
            <a:pPr lvl="0"/>
            <a:endParaRPr lang="zh-CN" altLang="en-US"/>
          </a:p>
        </p:txBody>
      </p:sp>
      <p:sp>
        <p:nvSpPr>
          <p:cNvPr id="102403" name="灯片编号占位符 3"/>
          <p:cNvSpPr>
            <a:spLocks noGrp="1"/>
          </p:cNvSpPr>
          <p:nvPr>
            <p:ph type="sldNum" sz="quarter"/>
          </p:nvPr>
        </p:nvSpPr>
        <p:spPr>
          <a:xfrm>
            <a:off x="3884613" y="8685213"/>
            <a:ext cx="2971800" cy="457200"/>
          </a:xfrm>
          <a:prstGeom prst="rect">
            <a:avLst/>
          </a:prstGeom>
          <a:noFill/>
          <a:ln w="9525">
            <a:noFill/>
          </a:ln>
        </p:spPr>
        <p:txBody>
          <a:bodyPr anchor="b"/>
          <a:p>
            <a:pPr lvl="0" fontAlgn="base">
              <a:spcBef>
                <a:spcPct val="0"/>
              </a:spcBef>
            </a:pPr>
            <a:fld id="{9A0DB2DC-4C9A-4742-B13C-FB6460FD3503}" type="slidenum">
              <a:rPr lang="zh-CN" altLang="en-US" sz="1800">
                <a:solidFill>
                  <a:srgbClr val="000000"/>
                </a:solidFill>
                <a:latin typeface="Arial" panose="020B0604020202020204" pitchFamily="34" charset="0"/>
                <a:ea typeface="宋体" panose="02010600030101010101" pitchFamily="2" charset="-122"/>
              </a:rPr>
            </a:fld>
            <a:endParaRPr lang="zh-CN" altLang="en-US" sz="1800">
              <a:solidFill>
                <a:srgbClr val="000000"/>
              </a:solidFill>
              <a:latin typeface="Arial" panose="020B0604020202020204" pitchFamily="34" charset="0"/>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4449" name="幻灯片图像占位符 1"/>
          <p:cNvSpPr>
            <a:spLocks noGrp="1" noRot="1" noChangeAspect="1" noTextEdit="1"/>
          </p:cNvSpPr>
          <p:nvPr>
            <p:ph type="sldImg"/>
          </p:nvPr>
        </p:nvSpPr>
        <p:spPr>
          <a:xfrm>
            <a:off x="481013" y="1279525"/>
            <a:ext cx="6140450" cy="3454400"/>
          </a:xfrm>
        </p:spPr>
      </p:sp>
      <p:sp>
        <p:nvSpPr>
          <p:cNvPr id="104450" name="备注占位符 2"/>
          <p:cNvSpPr>
            <a:spLocks noGrp="1"/>
          </p:cNvSpPr>
          <p:nvPr>
            <p:ph type="body"/>
          </p:nvPr>
        </p:nvSpPr>
        <p:spPr/>
        <p:txBody>
          <a:bodyPr anchor="t"/>
          <a:p>
            <a:pPr lvl="0"/>
            <a:endParaRPr lang="zh-CN" altLang="en-US"/>
          </a:p>
        </p:txBody>
      </p:sp>
      <p:sp>
        <p:nvSpPr>
          <p:cNvPr id="104451" name="灯片编号占位符 3"/>
          <p:cNvSpPr>
            <a:spLocks noGrp="1"/>
          </p:cNvSpPr>
          <p:nvPr>
            <p:ph type="sldNum" sz="quarter"/>
          </p:nvPr>
        </p:nvSpPr>
        <p:spPr>
          <a:xfrm>
            <a:off x="3884613" y="8685213"/>
            <a:ext cx="2971800" cy="457200"/>
          </a:xfrm>
          <a:prstGeom prst="rect">
            <a:avLst/>
          </a:prstGeom>
          <a:noFill/>
          <a:ln w="9525">
            <a:noFill/>
          </a:ln>
        </p:spPr>
        <p:txBody>
          <a:bodyPr anchor="b"/>
          <a:p>
            <a:pPr lvl="0" fontAlgn="base">
              <a:spcBef>
                <a:spcPct val="0"/>
              </a:spcBef>
            </a:pPr>
            <a:fld id="{9A0DB2DC-4C9A-4742-B13C-FB6460FD3503}" type="slidenum">
              <a:rPr lang="zh-CN" altLang="en-US" sz="1800">
                <a:solidFill>
                  <a:srgbClr val="000000"/>
                </a:solidFill>
                <a:latin typeface="Arial" panose="020B0604020202020204" pitchFamily="34" charset="0"/>
                <a:ea typeface="宋体" panose="02010600030101010101" pitchFamily="2" charset="-122"/>
              </a:rPr>
            </a:fld>
            <a:endParaRPr lang="zh-CN" altLang="en-US" sz="1800">
              <a:solidFill>
                <a:srgbClr val="000000"/>
              </a:solidFill>
              <a:latin typeface="Arial" panose="020B0604020202020204" pitchFamily="34" charset="0"/>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6497" name="幻灯片图像占位符 1"/>
          <p:cNvSpPr>
            <a:spLocks noGrp="1" noRot="1" noChangeAspect="1" noTextEdit="1"/>
          </p:cNvSpPr>
          <p:nvPr>
            <p:ph type="sldImg"/>
          </p:nvPr>
        </p:nvSpPr>
        <p:spPr>
          <a:xfrm>
            <a:off x="481013" y="1279525"/>
            <a:ext cx="6140450" cy="3454400"/>
          </a:xfrm>
        </p:spPr>
      </p:sp>
      <p:sp>
        <p:nvSpPr>
          <p:cNvPr id="106498" name="备注占位符 2"/>
          <p:cNvSpPr>
            <a:spLocks noGrp="1"/>
          </p:cNvSpPr>
          <p:nvPr>
            <p:ph type="body"/>
          </p:nvPr>
        </p:nvSpPr>
        <p:spPr/>
        <p:txBody>
          <a:bodyPr anchor="t"/>
          <a:p>
            <a:pPr lvl="0"/>
            <a:endParaRPr lang="zh-CN" altLang="en-US"/>
          </a:p>
        </p:txBody>
      </p:sp>
      <p:sp>
        <p:nvSpPr>
          <p:cNvPr id="106499" name="灯片编号占位符 3"/>
          <p:cNvSpPr>
            <a:spLocks noGrp="1"/>
          </p:cNvSpPr>
          <p:nvPr>
            <p:ph type="sldNum" sz="quarter"/>
          </p:nvPr>
        </p:nvSpPr>
        <p:spPr>
          <a:xfrm>
            <a:off x="3884613" y="8685213"/>
            <a:ext cx="2971800" cy="457200"/>
          </a:xfrm>
          <a:prstGeom prst="rect">
            <a:avLst/>
          </a:prstGeom>
          <a:noFill/>
          <a:ln w="9525">
            <a:noFill/>
          </a:ln>
        </p:spPr>
        <p:txBody>
          <a:bodyPr anchor="b"/>
          <a:p>
            <a:pPr lvl="0" fontAlgn="base">
              <a:spcBef>
                <a:spcPct val="0"/>
              </a:spcBef>
            </a:pPr>
            <a:fld id="{9A0DB2DC-4C9A-4742-B13C-FB6460FD3503}" type="slidenum">
              <a:rPr lang="zh-CN" altLang="en-US" sz="1800">
                <a:solidFill>
                  <a:srgbClr val="000000"/>
                </a:solidFill>
                <a:latin typeface="Arial" panose="020B0604020202020204" pitchFamily="34" charset="0"/>
                <a:ea typeface="宋体" panose="02010600030101010101" pitchFamily="2" charset="-122"/>
              </a:rPr>
            </a:fld>
            <a:endParaRPr lang="zh-CN" altLang="en-US" sz="1800">
              <a:solidFill>
                <a:srgbClr val="000000"/>
              </a:solidFill>
              <a:latin typeface="Arial" panose="020B0604020202020204" pitchFamily="34" charset="0"/>
              <a:ea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08545" name="幻灯片图像占位符 1"/>
          <p:cNvSpPr>
            <a:spLocks noGrp="1" noRot="1" noChangeAspect="1" noTextEdit="1"/>
          </p:cNvSpPr>
          <p:nvPr>
            <p:ph type="sldImg"/>
          </p:nvPr>
        </p:nvSpPr>
        <p:spPr>
          <a:xfrm>
            <a:off x="481013" y="1279525"/>
            <a:ext cx="6140450" cy="3454400"/>
          </a:xfrm>
        </p:spPr>
      </p:sp>
      <p:sp>
        <p:nvSpPr>
          <p:cNvPr id="108546" name="备注占位符 2"/>
          <p:cNvSpPr>
            <a:spLocks noGrp="1"/>
          </p:cNvSpPr>
          <p:nvPr>
            <p:ph type="body"/>
          </p:nvPr>
        </p:nvSpPr>
        <p:spPr/>
        <p:txBody>
          <a:bodyPr anchor="t"/>
          <a:p>
            <a:pPr lvl="0"/>
            <a:endParaRPr lang="zh-CN" altLang="en-US"/>
          </a:p>
        </p:txBody>
      </p:sp>
      <p:sp>
        <p:nvSpPr>
          <p:cNvPr id="108547" name="灯片编号占位符 3"/>
          <p:cNvSpPr>
            <a:spLocks noGrp="1"/>
          </p:cNvSpPr>
          <p:nvPr>
            <p:ph type="sldNum" sz="quarter"/>
          </p:nvPr>
        </p:nvSpPr>
        <p:spPr>
          <a:xfrm>
            <a:off x="3884613" y="8685213"/>
            <a:ext cx="2971800" cy="457200"/>
          </a:xfrm>
          <a:prstGeom prst="rect">
            <a:avLst/>
          </a:prstGeom>
          <a:noFill/>
          <a:ln w="9525">
            <a:noFill/>
          </a:ln>
        </p:spPr>
        <p:txBody>
          <a:bodyPr anchor="b"/>
          <a:p>
            <a:pPr lvl="0" fontAlgn="base">
              <a:spcBef>
                <a:spcPct val="0"/>
              </a:spcBef>
            </a:pPr>
            <a:fld id="{9A0DB2DC-4C9A-4742-B13C-FB6460FD3503}" type="slidenum">
              <a:rPr lang="zh-CN" altLang="en-US" sz="1800">
                <a:solidFill>
                  <a:srgbClr val="000000"/>
                </a:solidFill>
                <a:latin typeface="Arial" panose="020B0604020202020204" pitchFamily="34" charset="0"/>
                <a:ea typeface="宋体" panose="02010600030101010101" pitchFamily="2" charset="-122"/>
              </a:rPr>
            </a:fld>
            <a:endParaRPr lang="zh-CN" altLang="en-US" sz="1800">
              <a:solidFill>
                <a:srgbClr val="000000"/>
              </a:solidFill>
              <a:latin typeface="Arial" panose="020B0604020202020204" pitchFamily="34" charset="0"/>
              <a:ea typeface="宋体"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0593" name="幻灯片图像占位符 1"/>
          <p:cNvSpPr>
            <a:spLocks noGrp="1" noRot="1" noChangeAspect="1" noTextEdit="1"/>
          </p:cNvSpPr>
          <p:nvPr>
            <p:ph type="sldImg"/>
          </p:nvPr>
        </p:nvSpPr>
        <p:spPr>
          <a:xfrm>
            <a:off x="481013" y="1279525"/>
            <a:ext cx="6140450" cy="3454400"/>
          </a:xfrm>
        </p:spPr>
      </p:sp>
      <p:sp>
        <p:nvSpPr>
          <p:cNvPr id="110594" name="备注占位符 2"/>
          <p:cNvSpPr>
            <a:spLocks noGrp="1"/>
          </p:cNvSpPr>
          <p:nvPr>
            <p:ph type="body"/>
          </p:nvPr>
        </p:nvSpPr>
        <p:spPr/>
        <p:txBody>
          <a:bodyPr anchor="t"/>
          <a:p>
            <a:pPr lvl="0"/>
            <a:endParaRPr lang="zh-CN" altLang="en-US"/>
          </a:p>
        </p:txBody>
      </p:sp>
      <p:sp>
        <p:nvSpPr>
          <p:cNvPr id="110595" name="灯片编号占位符 3"/>
          <p:cNvSpPr>
            <a:spLocks noGrp="1"/>
          </p:cNvSpPr>
          <p:nvPr>
            <p:ph type="sldNum" sz="quarter"/>
          </p:nvPr>
        </p:nvSpPr>
        <p:spPr>
          <a:xfrm>
            <a:off x="3884613" y="8685213"/>
            <a:ext cx="2971800" cy="457200"/>
          </a:xfrm>
          <a:prstGeom prst="rect">
            <a:avLst/>
          </a:prstGeom>
          <a:noFill/>
          <a:ln w="9525">
            <a:noFill/>
          </a:ln>
        </p:spPr>
        <p:txBody>
          <a:bodyPr anchor="b"/>
          <a:p>
            <a:pPr lvl="0" fontAlgn="base">
              <a:spcBef>
                <a:spcPct val="0"/>
              </a:spcBef>
            </a:pPr>
            <a:fld id="{9A0DB2DC-4C9A-4742-B13C-FB6460FD3503}" type="slidenum">
              <a:rPr lang="zh-CN" altLang="en-US" sz="1800">
                <a:solidFill>
                  <a:srgbClr val="000000"/>
                </a:solidFill>
                <a:latin typeface="Arial" panose="020B0604020202020204" pitchFamily="34" charset="0"/>
                <a:ea typeface="宋体" panose="02010600030101010101" pitchFamily="2" charset="-122"/>
              </a:rPr>
            </a:fld>
            <a:endParaRPr lang="zh-CN" altLang="en-US" sz="1800">
              <a:solidFill>
                <a:srgbClr val="000000"/>
              </a:solidFill>
              <a:latin typeface="Arial" panose="020B0604020202020204" pitchFamily="34" charset="0"/>
              <a:ea typeface="宋体"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7761" name="幻灯片图像占位符 1"/>
          <p:cNvSpPr>
            <a:spLocks noGrp="1" noRot="1" noChangeAspect="1" noTextEdit="1"/>
          </p:cNvSpPr>
          <p:nvPr>
            <p:ph type="sldImg"/>
          </p:nvPr>
        </p:nvSpPr>
        <p:spPr>
          <a:xfrm>
            <a:off x="481013" y="1279525"/>
            <a:ext cx="6140450" cy="3454400"/>
          </a:xfrm>
        </p:spPr>
      </p:sp>
      <p:sp>
        <p:nvSpPr>
          <p:cNvPr id="117762" name="备注占位符 2"/>
          <p:cNvSpPr>
            <a:spLocks noGrp="1"/>
          </p:cNvSpPr>
          <p:nvPr>
            <p:ph type="body"/>
          </p:nvPr>
        </p:nvSpPr>
        <p:spPr/>
        <p:txBody>
          <a:bodyPr anchor="t"/>
          <a:p>
            <a:pPr lvl="0"/>
            <a:endParaRPr lang="zh-CN" altLang="en-US"/>
          </a:p>
        </p:txBody>
      </p:sp>
      <p:sp>
        <p:nvSpPr>
          <p:cNvPr id="117763" name="灯片编号占位符 3"/>
          <p:cNvSpPr>
            <a:spLocks noGrp="1"/>
          </p:cNvSpPr>
          <p:nvPr>
            <p:ph type="sldNum" sz="quarter"/>
          </p:nvPr>
        </p:nvSpPr>
        <p:spPr>
          <a:xfrm>
            <a:off x="3884613" y="8685213"/>
            <a:ext cx="2971800" cy="457200"/>
          </a:xfrm>
          <a:prstGeom prst="rect">
            <a:avLst/>
          </a:prstGeom>
          <a:noFill/>
          <a:ln w="9525">
            <a:noFill/>
          </a:ln>
        </p:spPr>
        <p:txBody>
          <a:bodyPr anchor="b"/>
          <a:p>
            <a:pPr lvl="0" fontAlgn="base">
              <a:spcBef>
                <a:spcPct val="0"/>
              </a:spcBef>
            </a:pPr>
            <a:fld id="{9A0DB2DC-4C9A-4742-B13C-FB6460FD3503}" type="slidenum">
              <a:rPr lang="zh-CN" altLang="en-US" sz="1800">
                <a:solidFill>
                  <a:srgbClr val="000000"/>
                </a:solidFill>
                <a:latin typeface="Arial" panose="020B0604020202020204" pitchFamily="34" charset="0"/>
                <a:ea typeface="宋体" panose="02010600030101010101" pitchFamily="2" charset="-122"/>
              </a:rPr>
            </a:fld>
            <a:endParaRPr lang="zh-CN" altLang="en-US" sz="1800">
              <a:solidFill>
                <a:srgbClr val="000000"/>
              </a:solidFill>
              <a:latin typeface="Arial" panose="020B0604020202020204" pitchFamily="34" charset="0"/>
              <a:ea typeface="宋体" panose="02010600030101010101" pitchFamily="2"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19809" name="幻灯片图像占位符 1"/>
          <p:cNvSpPr>
            <a:spLocks noGrp="1" noRot="1" noChangeAspect="1" noTextEdit="1"/>
          </p:cNvSpPr>
          <p:nvPr>
            <p:ph type="sldImg"/>
          </p:nvPr>
        </p:nvSpPr>
        <p:spPr>
          <a:xfrm>
            <a:off x="481013" y="1279525"/>
            <a:ext cx="6140450" cy="3454400"/>
          </a:xfrm>
        </p:spPr>
      </p:sp>
      <p:sp>
        <p:nvSpPr>
          <p:cNvPr id="119810" name="备注占位符 2"/>
          <p:cNvSpPr>
            <a:spLocks noGrp="1"/>
          </p:cNvSpPr>
          <p:nvPr>
            <p:ph type="body"/>
          </p:nvPr>
        </p:nvSpPr>
        <p:spPr/>
        <p:txBody>
          <a:bodyPr anchor="t"/>
          <a:p>
            <a:pPr lvl="0"/>
            <a:endParaRPr lang="zh-CN" altLang="en-US"/>
          </a:p>
        </p:txBody>
      </p:sp>
      <p:sp>
        <p:nvSpPr>
          <p:cNvPr id="119811" name="灯片编号占位符 3"/>
          <p:cNvSpPr>
            <a:spLocks noGrp="1"/>
          </p:cNvSpPr>
          <p:nvPr>
            <p:ph type="sldNum" sz="quarter"/>
          </p:nvPr>
        </p:nvSpPr>
        <p:spPr>
          <a:xfrm>
            <a:off x="3884613" y="8685213"/>
            <a:ext cx="2971800" cy="457200"/>
          </a:xfrm>
          <a:prstGeom prst="rect">
            <a:avLst/>
          </a:prstGeom>
          <a:noFill/>
          <a:ln w="9525">
            <a:noFill/>
          </a:ln>
        </p:spPr>
        <p:txBody>
          <a:bodyPr anchor="b"/>
          <a:p>
            <a:pPr lvl="0" fontAlgn="base">
              <a:spcBef>
                <a:spcPct val="0"/>
              </a:spcBef>
            </a:pPr>
            <a:fld id="{9A0DB2DC-4C9A-4742-B13C-FB6460FD3503}" type="slidenum">
              <a:rPr lang="zh-CN" altLang="en-US" sz="1800">
                <a:solidFill>
                  <a:srgbClr val="000000"/>
                </a:solidFill>
                <a:latin typeface="Arial" panose="020B0604020202020204" pitchFamily="34" charset="0"/>
                <a:ea typeface="宋体" panose="02010600030101010101" pitchFamily="2" charset="-122"/>
              </a:rPr>
            </a:fld>
            <a:endParaRPr lang="zh-CN" altLang="en-US" sz="1800">
              <a:solidFill>
                <a:srgbClr val="000000"/>
              </a:solidFill>
              <a:latin typeface="Arial" panose="020B0604020202020204" pitchFamily="34" charset="0"/>
              <a:ea typeface="宋体"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1857" name="幻灯片图像占位符 1"/>
          <p:cNvSpPr>
            <a:spLocks noGrp="1" noRot="1" noChangeAspect="1" noTextEdit="1"/>
          </p:cNvSpPr>
          <p:nvPr>
            <p:ph type="sldImg"/>
          </p:nvPr>
        </p:nvSpPr>
        <p:spPr>
          <a:xfrm>
            <a:off x="481013" y="1279525"/>
            <a:ext cx="6140450" cy="3454400"/>
          </a:xfrm>
        </p:spPr>
      </p:sp>
      <p:sp>
        <p:nvSpPr>
          <p:cNvPr id="121858" name="备注占位符 2"/>
          <p:cNvSpPr>
            <a:spLocks noGrp="1"/>
          </p:cNvSpPr>
          <p:nvPr>
            <p:ph type="body"/>
          </p:nvPr>
        </p:nvSpPr>
        <p:spPr/>
        <p:txBody>
          <a:bodyPr anchor="t"/>
          <a:p>
            <a:pPr lvl="0"/>
            <a:endParaRPr lang="zh-CN" altLang="en-US"/>
          </a:p>
        </p:txBody>
      </p:sp>
      <p:sp>
        <p:nvSpPr>
          <p:cNvPr id="121859" name="灯片编号占位符 3"/>
          <p:cNvSpPr>
            <a:spLocks noGrp="1"/>
          </p:cNvSpPr>
          <p:nvPr>
            <p:ph type="sldNum" sz="quarter"/>
          </p:nvPr>
        </p:nvSpPr>
        <p:spPr>
          <a:xfrm>
            <a:off x="3884613" y="8685213"/>
            <a:ext cx="2971800" cy="457200"/>
          </a:xfrm>
          <a:prstGeom prst="rect">
            <a:avLst/>
          </a:prstGeom>
          <a:noFill/>
          <a:ln w="9525">
            <a:noFill/>
          </a:ln>
        </p:spPr>
        <p:txBody>
          <a:bodyPr anchor="b"/>
          <a:p>
            <a:pPr lvl="0" fontAlgn="base">
              <a:spcBef>
                <a:spcPct val="0"/>
              </a:spcBef>
            </a:pPr>
            <a:fld id="{9A0DB2DC-4C9A-4742-B13C-FB6460FD3503}" type="slidenum">
              <a:rPr lang="zh-CN" altLang="en-US" sz="1800">
                <a:solidFill>
                  <a:srgbClr val="000000"/>
                </a:solidFill>
                <a:latin typeface="Arial" panose="020B0604020202020204" pitchFamily="34" charset="0"/>
                <a:ea typeface="宋体" panose="02010600030101010101" pitchFamily="2" charset="-122"/>
              </a:rPr>
            </a:fld>
            <a:endParaRPr lang="zh-CN" altLang="en-US" sz="1800">
              <a:solidFill>
                <a:srgbClr val="000000"/>
              </a:solidFill>
              <a:latin typeface="Arial" panose="020B0604020202020204" pitchFamily="34" charset="0"/>
              <a:ea typeface="宋体" panose="02010600030101010101"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3905" name="幻灯片图像占位符 1"/>
          <p:cNvSpPr>
            <a:spLocks noGrp="1" noRot="1" noChangeAspect="1" noTextEdit="1"/>
          </p:cNvSpPr>
          <p:nvPr>
            <p:ph type="sldImg"/>
          </p:nvPr>
        </p:nvSpPr>
        <p:spPr>
          <a:xfrm>
            <a:off x="481013" y="1279525"/>
            <a:ext cx="6140450" cy="3454400"/>
          </a:xfrm>
        </p:spPr>
      </p:sp>
      <p:sp>
        <p:nvSpPr>
          <p:cNvPr id="123906" name="备注占位符 2"/>
          <p:cNvSpPr>
            <a:spLocks noGrp="1"/>
          </p:cNvSpPr>
          <p:nvPr>
            <p:ph type="body"/>
          </p:nvPr>
        </p:nvSpPr>
        <p:spPr/>
        <p:txBody>
          <a:bodyPr anchor="t"/>
          <a:p>
            <a:pPr lvl="0"/>
            <a:endParaRPr lang="zh-CN" altLang="en-US"/>
          </a:p>
        </p:txBody>
      </p:sp>
      <p:sp>
        <p:nvSpPr>
          <p:cNvPr id="123907" name="灯片编号占位符 3"/>
          <p:cNvSpPr>
            <a:spLocks noGrp="1"/>
          </p:cNvSpPr>
          <p:nvPr>
            <p:ph type="sldNum" sz="quarter"/>
          </p:nvPr>
        </p:nvSpPr>
        <p:spPr>
          <a:xfrm>
            <a:off x="3884613" y="8685213"/>
            <a:ext cx="2971800" cy="457200"/>
          </a:xfrm>
          <a:prstGeom prst="rect">
            <a:avLst/>
          </a:prstGeom>
          <a:noFill/>
          <a:ln w="9525">
            <a:noFill/>
          </a:ln>
        </p:spPr>
        <p:txBody>
          <a:bodyPr anchor="b"/>
          <a:p>
            <a:pPr lvl="0" fontAlgn="base">
              <a:spcBef>
                <a:spcPct val="0"/>
              </a:spcBef>
            </a:pPr>
            <a:fld id="{9A0DB2DC-4C9A-4742-B13C-FB6460FD3503}" type="slidenum">
              <a:rPr lang="zh-CN" altLang="en-US" sz="1800">
                <a:solidFill>
                  <a:srgbClr val="000000"/>
                </a:solidFill>
                <a:latin typeface="Arial" panose="020B0604020202020204" pitchFamily="34" charset="0"/>
                <a:ea typeface="宋体" panose="02010600030101010101" pitchFamily="2" charset="-122"/>
              </a:rPr>
            </a:fld>
            <a:endParaRPr lang="zh-CN" altLang="en-US" sz="1800">
              <a:solidFill>
                <a:srgbClr val="000000"/>
              </a:solidFill>
              <a:latin typeface="Arial" panose="020B0604020202020204" pitchFamily="34" charset="0"/>
              <a:ea typeface="宋体" panose="02010600030101010101"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6977" name="幻灯片图像占位符 1"/>
          <p:cNvSpPr>
            <a:spLocks noGrp="1" noRot="1" noChangeAspect="1" noTextEdit="1"/>
          </p:cNvSpPr>
          <p:nvPr>
            <p:ph type="sldImg"/>
          </p:nvPr>
        </p:nvSpPr>
        <p:spPr>
          <a:xfrm>
            <a:off x="481013" y="1279525"/>
            <a:ext cx="6140450" cy="3454400"/>
          </a:xfrm>
        </p:spPr>
      </p:sp>
      <p:sp>
        <p:nvSpPr>
          <p:cNvPr id="126978" name="备注占位符 2"/>
          <p:cNvSpPr>
            <a:spLocks noGrp="1"/>
          </p:cNvSpPr>
          <p:nvPr>
            <p:ph type="body"/>
          </p:nvPr>
        </p:nvSpPr>
        <p:spPr/>
        <p:txBody>
          <a:bodyPr anchor="t"/>
          <a:p>
            <a:pPr lvl="0"/>
            <a:endParaRPr lang="zh-CN" altLang="en-US"/>
          </a:p>
        </p:txBody>
      </p:sp>
      <p:sp>
        <p:nvSpPr>
          <p:cNvPr id="126979" name="灯片编号占位符 3"/>
          <p:cNvSpPr>
            <a:spLocks noGrp="1"/>
          </p:cNvSpPr>
          <p:nvPr>
            <p:ph type="sldNum" sz="quarter"/>
          </p:nvPr>
        </p:nvSpPr>
        <p:spPr>
          <a:xfrm>
            <a:off x="3884613" y="8685213"/>
            <a:ext cx="2971800" cy="457200"/>
          </a:xfrm>
          <a:prstGeom prst="rect">
            <a:avLst/>
          </a:prstGeom>
          <a:noFill/>
          <a:ln w="9525">
            <a:noFill/>
          </a:ln>
        </p:spPr>
        <p:txBody>
          <a:bodyPr anchor="b"/>
          <a:p>
            <a:pPr lvl="0" fontAlgn="base">
              <a:spcBef>
                <a:spcPct val="0"/>
              </a:spcBef>
            </a:pPr>
            <a:fld id="{9A0DB2DC-4C9A-4742-B13C-FB6460FD3503}" type="slidenum">
              <a:rPr lang="zh-CN" altLang="en-US" sz="1800">
                <a:solidFill>
                  <a:srgbClr val="000000"/>
                </a:solidFill>
                <a:latin typeface="Arial" panose="020B0604020202020204" pitchFamily="34" charset="0"/>
                <a:ea typeface="宋体" panose="02010600030101010101" pitchFamily="2" charset="-122"/>
              </a:rPr>
            </a:fld>
            <a:endParaRPr lang="zh-CN" altLang="en-US" sz="1800">
              <a:solidFill>
                <a:srgbClr val="000000"/>
              </a:solidFill>
              <a:latin typeface="Arial" panose="020B060402020202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3489" name="幻灯片图像占位符 1"/>
          <p:cNvSpPr>
            <a:spLocks noGrp="1" noRot="1" noChangeAspect="1" noTextEdit="1"/>
          </p:cNvSpPr>
          <p:nvPr>
            <p:ph type="sldImg"/>
          </p:nvPr>
        </p:nvSpPr>
        <p:spPr/>
      </p:sp>
      <p:sp>
        <p:nvSpPr>
          <p:cNvPr id="63490" name="备注占位符 2"/>
          <p:cNvSpPr>
            <a:spLocks noGrp="1"/>
          </p:cNvSpPr>
          <p:nvPr>
            <p:ph type="body"/>
          </p:nvPr>
        </p:nvSpPr>
        <p:spPr/>
        <p:txBody>
          <a:bodyPr anchor="t"/>
          <a:p>
            <a:pPr lvl="0"/>
            <a:endParaRPr lang="zh-CN" altLang="en-US" dirty="0"/>
          </a:p>
        </p:txBody>
      </p:sp>
      <p:sp>
        <p:nvSpPr>
          <p:cNvPr id="63491" name="灯片编号占位符 3"/>
          <p:cNvSpPr>
            <a:spLocks noGrp="1"/>
          </p:cNvSpPr>
          <p:nvPr>
            <p:ph type="sldNum" sz="quarter"/>
          </p:nvPr>
        </p:nvSpPr>
        <p:spPr>
          <a:xfrm>
            <a:off x="3884613" y="8685213"/>
            <a:ext cx="2971800" cy="457200"/>
          </a:xfrm>
          <a:prstGeom prst="rect">
            <a:avLst/>
          </a:prstGeom>
          <a:noFill/>
          <a:ln w="9525">
            <a:noFill/>
          </a:ln>
        </p:spPr>
        <p:txBody>
          <a:bodyPr anchor="b"/>
          <a:p>
            <a:pPr lvl="0" fontAlgn="base">
              <a:spcBef>
                <a:spcPct val="0"/>
              </a:spcBef>
            </a:pPr>
            <a:fld id="{9A0DB2DC-4C9A-4742-B13C-FB6460FD3503}" type="slidenum">
              <a:rPr lang="zh-CN" altLang="en-US" sz="1800">
                <a:latin typeface="Arial" panose="020B0604020202020204" pitchFamily="34" charset="0"/>
                <a:ea typeface="宋体" panose="02010600030101010101" pitchFamily="2" charset="-122"/>
              </a:rPr>
            </a:fld>
            <a:endParaRPr lang="zh-CN" altLang="en-US" sz="1800">
              <a:latin typeface="Arial" panose="020B0604020202020204" pitchFamily="34" charset="0"/>
              <a:ea typeface="宋体" panose="02010600030101010101"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29025" name="幻灯片图像占位符 1"/>
          <p:cNvSpPr>
            <a:spLocks noGrp="1" noRot="1" noChangeAspect="1" noTextEdit="1"/>
          </p:cNvSpPr>
          <p:nvPr>
            <p:ph type="sldImg"/>
          </p:nvPr>
        </p:nvSpPr>
        <p:spPr>
          <a:xfrm>
            <a:off x="481013" y="1279525"/>
            <a:ext cx="6140450" cy="3454400"/>
          </a:xfrm>
        </p:spPr>
      </p:sp>
      <p:sp>
        <p:nvSpPr>
          <p:cNvPr id="129026" name="备注占位符 2"/>
          <p:cNvSpPr>
            <a:spLocks noGrp="1"/>
          </p:cNvSpPr>
          <p:nvPr>
            <p:ph type="body"/>
          </p:nvPr>
        </p:nvSpPr>
        <p:spPr/>
        <p:txBody>
          <a:bodyPr anchor="t"/>
          <a:p>
            <a:pPr lvl="0"/>
            <a:endParaRPr lang="zh-CN" altLang="en-US"/>
          </a:p>
        </p:txBody>
      </p:sp>
      <p:sp>
        <p:nvSpPr>
          <p:cNvPr id="129027" name="灯片编号占位符 3"/>
          <p:cNvSpPr>
            <a:spLocks noGrp="1"/>
          </p:cNvSpPr>
          <p:nvPr>
            <p:ph type="sldNum" sz="quarter"/>
          </p:nvPr>
        </p:nvSpPr>
        <p:spPr>
          <a:xfrm>
            <a:off x="3884613" y="8685213"/>
            <a:ext cx="2971800" cy="457200"/>
          </a:xfrm>
          <a:prstGeom prst="rect">
            <a:avLst/>
          </a:prstGeom>
          <a:noFill/>
          <a:ln w="9525">
            <a:noFill/>
          </a:ln>
        </p:spPr>
        <p:txBody>
          <a:bodyPr anchor="b"/>
          <a:p>
            <a:pPr lvl="0" fontAlgn="base">
              <a:spcBef>
                <a:spcPct val="0"/>
              </a:spcBef>
            </a:pPr>
            <a:fld id="{9A0DB2DC-4C9A-4742-B13C-FB6460FD3503}" type="slidenum">
              <a:rPr lang="zh-CN" altLang="en-US" sz="1800">
                <a:solidFill>
                  <a:srgbClr val="000000"/>
                </a:solidFill>
                <a:latin typeface="Arial" panose="020B0604020202020204" pitchFamily="34" charset="0"/>
                <a:ea typeface="宋体" panose="02010600030101010101" pitchFamily="2" charset="-122"/>
              </a:rPr>
            </a:fld>
            <a:endParaRPr lang="zh-CN" altLang="en-US" sz="1800">
              <a:solidFill>
                <a:srgbClr val="000000"/>
              </a:solidFill>
              <a:latin typeface="Arial" panose="020B0604020202020204" pitchFamily="34" charset="0"/>
              <a:ea typeface="宋体" panose="02010600030101010101"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21" name="幻灯片图像占位符 1"/>
          <p:cNvSpPr>
            <a:spLocks noGrp="1" noRot="1" noChangeAspect="1" noTextEdit="1"/>
          </p:cNvSpPr>
          <p:nvPr>
            <p:ph type="sldImg"/>
          </p:nvPr>
        </p:nvSpPr>
        <p:spPr>
          <a:xfrm>
            <a:off x="481013" y="1279525"/>
            <a:ext cx="6140450" cy="3454400"/>
          </a:xfrm>
        </p:spPr>
      </p:sp>
      <p:sp>
        <p:nvSpPr>
          <p:cNvPr id="133122" name="备注占位符 2"/>
          <p:cNvSpPr>
            <a:spLocks noGrp="1"/>
          </p:cNvSpPr>
          <p:nvPr>
            <p:ph type="body"/>
          </p:nvPr>
        </p:nvSpPr>
        <p:spPr/>
        <p:txBody>
          <a:bodyPr anchor="t"/>
          <a:p>
            <a:pPr lvl="0"/>
            <a:endParaRPr lang="zh-CN" altLang="en-US"/>
          </a:p>
        </p:txBody>
      </p:sp>
      <p:sp>
        <p:nvSpPr>
          <p:cNvPr id="133123" name="灯片编号占位符 3"/>
          <p:cNvSpPr>
            <a:spLocks noGrp="1"/>
          </p:cNvSpPr>
          <p:nvPr>
            <p:ph type="sldNum" sz="quarter"/>
          </p:nvPr>
        </p:nvSpPr>
        <p:spPr>
          <a:xfrm>
            <a:off x="3884613" y="8685213"/>
            <a:ext cx="2971800" cy="457200"/>
          </a:xfrm>
          <a:prstGeom prst="rect">
            <a:avLst/>
          </a:prstGeom>
          <a:noFill/>
          <a:ln w="9525">
            <a:noFill/>
          </a:ln>
        </p:spPr>
        <p:txBody>
          <a:bodyPr anchor="b"/>
          <a:p>
            <a:pPr lvl="0" fontAlgn="base">
              <a:spcBef>
                <a:spcPct val="0"/>
              </a:spcBef>
            </a:pPr>
            <a:fld id="{9A0DB2DC-4C9A-4742-B13C-FB6460FD3503}" type="slidenum">
              <a:rPr lang="zh-CN" altLang="en-US" sz="1800">
                <a:solidFill>
                  <a:srgbClr val="000000"/>
                </a:solidFill>
                <a:latin typeface="Arial" panose="020B0604020202020204" pitchFamily="34" charset="0"/>
                <a:ea typeface="宋体" panose="02010600030101010101" pitchFamily="2" charset="-122"/>
              </a:rPr>
            </a:fld>
            <a:endParaRPr lang="zh-CN" altLang="en-US" sz="1800">
              <a:solidFill>
                <a:srgbClr val="000000"/>
              </a:solidFill>
              <a:latin typeface="Arial" panose="020B060402020202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7" name="幻灯片图像占位符 1"/>
          <p:cNvSpPr>
            <a:spLocks noGrp="1" noRot="1" noChangeAspect="1" noTextEdit="1"/>
          </p:cNvSpPr>
          <p:nvPr>
            <p:ph type="sldImg"/>
          </p:nvPr>
        </p:nvSpPr>
        <p:spPr>
          <a:xfrm>
            <a:off x="481013" y="1279525"/>
            <a:ext cx="6140450" cy="3454400"/>
          </a:xfrm>
        </p:spPr>
      </p:sp>
      <p:sp>
        <p:nvSpPr>
          <p:cNvPr id="86018" name="备注占位符 2"/>
          <p:cNvSpPr>
            <a:spLocks noGrp="1"/>
          </p:cNvSpPr>
          <p:nvPr>
            <p:ph type="body"/>
          </p:nvPr>
        </p:nvSpPr>
        <p:spPr/>
        <p:txBody>
          <a:bodyPr anchor="t"/>
          <a:p>
            <a:pPr lvl="0"/>
            <a:endParaRPr lang="zh-CN" altLang="en-US"/>
          </a:p>
        </p:txBody>
      </p:sp>
      <p:sp>
        <p:nvSpPr>
          <p:cNvPr id="86019" name="灯片编号占位符 3"/>
          <p:cNvSpPr>
            <a:spLocks noGrp="1"/>
          </p:cNvSpPr>
          <p:nvPr>
            <p:ph type="sldNum" sz="quarter"/>
          </p:nvPr>
        </p:nvSpPr>
        <p:spPr>
          <a:xfrm>
            <a:off x="3884613" y="8685213"/>
            <a:ext cx="2971800" cy="457200"/>
          </a:xfrm>
          <a:prstGeom prst="rect">
            <a:avLst/>
          </a:prstGeom>
          <a:noFill/>
          <a:ln w="9525">
            <a:noFill/>
          </a:ln>
        </p:spPr>
        <p:txBody>
          <a:bodyPr anchor="b"/>
          <a:p>
            <a:pPr lvl="0" fontAlgn="base">
              <a:spcBef>
                <a:spcPct val="0"/>
              </a:spcBef>
            </a:pPr>
            <a:fld id="{9A0DB2DC-4C9A-4742-B13C-FB6460FD3503}" type="slidenum">
              <a:rPr lang="zh-CN" altLang="en-US" sz="1800">
                <a:solidFill>
                  <a:srgbClr val="000000"/>
                </a:solidFill>
                <a:latin typeface="Arial" panose="020B0604020202020204" pitchFamily="34" charset="0"/>
                <a:ea typeface="宋体" panose="02010600030101010101" pitchFamily="2" charset="-122"/>
              </a:rPr>
            </a:fld>
            <a:endParaRPr lang="zh-CN" altLang="en-US" sz="1800">
              <a:solidFill>
                <a:srgbClr val="000000"/>
              </a:solidFill>
              <a:latin typeface="Arial" panose="020B060402020202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5" name="幻灯片图像占位符 1"/>
          <p:cNvSpPr>
            <a:spLocks noGrp="1" noRot="1" noChangeAspect="1" noTextEdit="1"/>
          </p:cNvSpPr>
          <p:nvPr>
            <p:ph type="sldImg"/>
          </p:nvPr>
        </p:nvSpPr>
        <p:spPr>
          <a:xfrm>
            <a:off x="481013" y="1279525"/>
            <a:ext cx="6140450" cy="3454400"/>
          </a:xfrm>
        </p:spPr>
      </p:sp>
      <p:sp>
        <p:nvSpPr>
          <p:cNvPr id="88066" name="备注占位符 2"/>
          <p:cNvSpPr>
            <a:spLocks noGrp="1"/>
          </p:cNvSpPr>
          <p:nvPr>
            <p:ph type="body"/>
          </p:nvPr>
        </p:nvSpPr>
        <p:spPr/>
        <p:txBody>
          <a:bodyPr anchor="t"/>
          <a:p>
            <a:pPr lvl="0"/>
            <a:endParaRPr lang="zh-CN" altLang="en-US"/>
          </a:p>
        </p:txBody>
      </p:sp>
      <p:sp>
        <p:nvSpPr>
          <p:cNvPr id="88067" name="灯片编号占位符 3"/>
          <p:cNvSpPr>
            <a:spLocks noGrp="1"/>
          </p:cNvSpPr>
          <p:nvPr>
            <p:ph type="sldNum" sz="quarter"/>
          </p:nvPr>
        </p:nvSpPr>
        <p:spPr>
          <a:xfrm>
            <a:off x="3884613" y="8685213"/>
            <a:ext cx="2971800" cy="457200"/>
          </a:xfrm>
          <a:prstGeom prst="rect">
            <a:avLst/>
          </a:prstGeom>
          <a:noFill/>
          <a:ln w="9525">
            <a:noFill/>
          </a:ln>
        </p:spPr>
        <p:txBody>
          <a:bodyPr anchor="b"/>
          <a:p>
            <a:pPr lvl="0" fontAlgn="base">
              <a:spcBef>
                <a:spcPct val="0"/>
              </a:spcBef>
            </a:pPr>
            <a:fld id="{9A0DB2DC-4C9A-4742-B13C-FB6460FD3503}" type="slidenum">
              <a:rPr lang="zh-CN" altLang="en-US" sz="1800">
                <a:solidFill>
                  <a:srgbClr val="000000"/>
                </a:solidFill>
                <a:latin typeface="Arial" panose="020B0604020202020204" pitchFamily="34" charset="0"/>
                <a:ea typeface="宋体" panose="02010600030101010101" pitchFamily="2" charset="-122"/>
              </a:rPr>
            </a:fld>
            <a:endParaRPr lang="zh-CN" altLang="en-US" sz="1800">
              <a:solidFill>
                <a:srgbClr val="000000"/>
              </a:solidFill>
              <a:latin typeface="Arial" panose="020B0604020202020204" pitchFamily="3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3" name="幻灯片图像占位符 1"/>
          <p:cNvSpPr>
            <a:spLocks noGrp="1" noRot="1" noChangeAspect="1" noTextEdit="1"/>
          </p:cNvSpPr>
          <p:nvPr>
            <p:ph type="sldImg"/>
          </p:nvPr>
        </p:nvSpPr>
        <p:spPr>
          <a:xfrm>
            <a:off x="481013" y="1279525"/>
            <a:ext cx="6140450" cy="3454400"/>
          </a:xfrm>
        </p:spPr>
      </p:sp>
      <p:sp>
        <p:nvSpPr>
          <p:cNvPr id="90114" name="备注占位符 2"/>
          <p:cNvSpPr>
            <a:spLocks noGrp="1"/>
          </p:cNvSpPr>
          <p:nvPr>
            <p:ph type="body"/>
          </p:nvPr>
        </p:nvSpPr>
        <p:spPr/>
        <p:txBody>
          <a:bodyPr anchor="t"/>
          <a:p>
            <a:pPr lvl="0"/>
            <a:endParaRPr lang="zh-CN" altLang="en-US"/>
          </a:p>
        </p:txBody>
      </p:sp>
      <p:sp>
        <p:nvSpPr>
          <p:cNvPr id="90115" name="灯片编号占位符 3"/>
          <p:cNvSpPr>
            <a:spLocks noGrp="1"/>
          </p:cNvSpPr>
          <p:nvPr>
            <p:ph type="sldNum" sz="quarter"/>
          </p:nvPr>
        </p:nvSpPr>
        <p:spPr>
          <a:xfrm>
            <a:off x="3884613" y="8685213"/>
            <a:ext cx="2971800" cy="457200"/>
          </a:xfrm>
          <a:prstGeom prst="rect">
            <a:avLst/>
          </a:prstGeom>
          <a:noFill/>
          <a:ln w="9525">
            <a:noFill/>
          </a:ln>
        </p:spPr>
        <p:txBody>
          <a:bodyPr anchor="b"/>
          <a:p>
            <a:pPr lvl="0" fontAlgn="base">
              <a:spcBef>
                <a:spcPct val="0"/>
              </a:spcBef>
            </a:pPr>
            <a:fld id="{9A0DB2DC-4C9A-4742-B13C-FB6460FD3503}" type="slidenum">
              <a:rPr lang="zh-CN" altLang="en-US" sz="1800">
                <a:solidFill>
                  <a:srgbClr val="000000"/>
                </a:solidFill>
                <a:latin typeface="Arial" panose="020B0604020202020204" pitchFamily="34" charset="0"/>
                <a:ea typeface="宋体" panose="02010600030101010101" pitchFamily="2" charset="-122"/>
              </a:rPr>
            </a:fld>
            <a:endParaRPr lang="zh-CN" altLang="en-US" sz="1800">
              <a:solidFill>
                <a:srgbClr val="000000"/>
              </a:solidFill>
              <a:latin typeface="Arial" panose="020B0604020202020204" pitchFamily="34" charset="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5" name="幻灯片图像占位符 1"/>
          <p:cNvSpPr>
            <a:spLocks noGrp="1" noRot="1" noChangeAspect="1" noTextEdit="1"/>
          </p:cNvSpPr>
          <p:nvPr>
            <p:ph type="sldImg"/>
          </p:nvPr>
        </p:nvSpPr>
        <p:spPr>
          <a:xfrm>
            <a:off x="481013" y="1279525"/>
            <a:ext cx="6140450" cy="3454400"/>
          </a:xfrm>
        </p:spPr>
      </p:sp>
      <p:sp>
        <p:nvSpPr>
          <p:cNvPr id="93186" name="备注占位符 2"/>
          <p:cNvSpPr>
            <a:spLocks noGrp="1"/>
          </p:cNvSpPr>
          <p:nvPr>
            <p:ph type="body"/>
          </p:nvPr>
        </p:nvSpPr>
        <p:spPr/>
        <p:txBody>
          <a:bodyPr anchor="t"/>
          <a:p>
            <a:pPr lvl="0"/>
            <a:endParaRPr lang="zh-CN" altLang="en-US"/>
          </a:p>
        </p:txBody>
      </p:sp>
      <p:sp>
        <p:nvSpPr>
          <p:cNvPr id="93187" name="灯片编号占位符 3"/>
          <p:cNvSpPr>
            <a:spLocks noGrp="1"/>
          </p:cNvSpPr>
          <p:nvPr>
            <p:ph type="sldNum" sz="quarter"/>
          </p:nvPr>
        </p:nvSpPr>
        <p:spPr>
          <a:xfrm>
            <a:off x="3884613" y="8685213"/>
            <a:ext cx="2971800" cy="457200"/>
          </a:xfrm>
          <a:prstGeom prst="rect">
            <a:avLst/>
          </a:prstGeom>
          <a:noFill/>
          <a:ln w="9525">
            <a:noFill/>
          </a:ln>
        </p:spPr>
        <p:txBody>
          <a:bodyPr anchor="b"/>
          <a:p>
            <a:pPr lvl="0" fontAlgn="base">
              <a:spcBef>
                <a:spcPct val="0"/>
              </a:spcBef>
            </a:pPr>
            <a:fld id="{9A0DB2DC-4C9A-4742-B13C-FB6460FD3503}" type="slidenum">
              <a:rPr lang="zh-CN" altLang="en-US" sz="1800">
                <a:solidFill>
                  <a:srgbClr val="000000"/>
                </a:solidFill>
                <a:latin typeface="Arial" panose="020B0604020202020204" pitchFamily="34" charset="0"/>
                <a:ea typeface="宋体" panose="02010600030101010101" pitchFamily="2" charset="-122"/>
              </a:rPr>
            </a:fld>
            <a:endParaRPr lang="zh-CN" altLang="en-US" sz="1800">
              <a:solidFill>
                <a:srgbClr val="000000"/>
              </a:solidFill>
              <a:latin typeface="Arial" panose="020B0604020202020204" pitchFamily="3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3" name="幻灯片图像占位符 1"/>
          <p:cNvSpPr>
            <a:spLocks noGrp="1" noRot="1" noChangeAspect="1" noTextEdit="1"/>
          </p:cNvSpPr>
          <p:nvPr>
            <p:ph type="sldImg"/>
          </p:nvPr>
        </p:nvSpPr>
        <p:spPr>
          <a:xfrm>
            <a:off x="481013" y="1279525"/>
            <a:ext cx="6140450" cy="3454400"/>
          </a:xfrm>
        </p:spPr>
      </p:sp>
      <p:sp>
        <p:nvSpPr>
          <p:cNvPr id="95234" name="备注占位符 2"/>
          <p:cNvSpPr>
            <a:spLocks noGrp="1"/>
          </p:cNvSpPr>
          <p:nvPr>
            <p:ph type="body"/>
          </p:nvPr>
        </p:nvSpPr>
        <p:spPr/>
        <p:txBody>
          <a:bodyPr anchor="t"/>
          <a:p>
            <a:pPr lvl="0"/>
            <a:endParaRPr lang="zh-CN" altLang="en-US"/>
          </a:p>
        </p:txBody>
      </p:sp>
      <p:sp>
        <p:nvSpPr>
          <p:cNvPr id="95235" name="灯片编号占位符 3"/>
          <p:cNvSpPr>
            <a:spLocks noGrp="1"/>
          </p:cNvSpPr>
          <p:nvPr>
            <p:ph type="sldNum" sz="quarter"/>
          </p:nvPr>
        </p:nvSpPr>
        <p:spPr>
          <a:xfrm>
            <a:off x="3884613" y="8685213"/>
            <a:ext cx="2971800" cy="457200"/>
          </a:xfrm>
          <a:prstGeom prst="rect">
            <a:avLst/>
          </a:prstGeom>
          <a:noFill/>
          <a:ln w="9525">
            <a:noFill/>
          </a:ln>
        </p:spPr>
        <p:txBody>
          <a:bodyPr anchor="b"/>
          <a:p>
            <a:pPr lvl="0" fontAlgn="base">
              <a:spcBef>
                <a:spcPct val="0"/>
              </a:spcBef>
            </a:pPr>
            <a:fld id="{9A0DB2DC-4C9A-4742-B13C-FB6460FD3503}" type="slidenum">
              <a:rPr lang="zh-CN" altLang="en-US" sz="1800">
                <a:solidFill>
                  <a:srgbClr val="000000"/>
                </a:solidFill>
                <a:latin typeface="Arial" panose="020B0604020202020204" pitchFamily="34" charset="0"/>
                <a:ea typeface="宋体" panose="02010600030101010101" pitchFamily="2" charset="-122"/>
              </a:rPr>
            </a:fld>
            <a:endParaRPr lang="zh-CN" altLang="en-US" sz="1800">
              <a:solidFill>
                <a:srgbClr val="000000"/>
              </a:solidFill>
              <a:latin typeface="Arial" panose="020B060402020202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1" name="幻灯片图像占位符 1"/>
          <p:cNvSpPr>
            <a:spLocks noGrp="1" noRot="1" noChangeAspect="1" noTextEdit="1"/>
          </p:cNvSpPr>
          <p:nvPr>
            <p:ph type="sldImg"/>
          </p:nvPr>
        </p:nvSpPr>
        <p:spPr>
          <a:xfrm>
            <a:off x="481013" y="1279525"/>
            <a:ext cx="6140450" cy="3454400"/>
          </a:xfrm>
        </p:spPr>
      </p:sp>
      <p:sp>
        <p:nvSpPr>
          <p:cNvPr id="97282" name="备注占位符 2"/>
          <p:cNvSpPr>
            <a:spLocks noGrp="1"/>
          </p:cNvSpPr>
          <p:nvPr>
            <p:ph type="body"/>
          </p:nvPr>
        </p:nvSpPr>
        <p:spPr/>
        <p:txBody>
          <a:bodyPr anchor="t"/>
          <a:p>
            <a:pPr lvl="0"/>
            <a:endParaRPr lang="zh-CN" altLang="en-US"/>
          </a:p>
        </p:txBody>
      </p:sp>
      <p:sp>
        <p:nvSpPr>
          <p:cNvPr id="97283" name="灯片编号占位符 3"/>
          <p:cNvSpPr>
            <a:spLocks noGrp="1"/>
          </p:cNvSpPr>
          <p:nvPr>
            <p:ph type="sldNum" sz="quarter"/>
          </p:nvPr>
        </p:nvSpPr>
        <p:spPr>
          <a:xfrm>
            <a:off x="3884613" y="8685213"/>
            <a:ext cx="2971800" cy="457200"/>
          </a:xfrm>
          <a:prstGeom prst="rect">
            <a:avLst/>
          </a:prstGeom>
          <a:noFill/>
          <a:ln w="9525">
            <a:noFill/>
          </a:ln>
        </p:spPr>
        <p:txBody>
          <a:bodyPr anchor="b"/>
          <a:p>
            <a:pPr lvl="0" fontAlgn="base">
              <a:spcBef>
                <a:spcPct val="0"/>
              </a:spcBef>
            </a:pPr>
            <a:fld id="{9A0DB2DC-4C9A-4742-B13C-FB6460FD3503}" type="slidenum">
              <a:rPr lang="zh-CN" altLang="en-US" sz="1800">
                <a:solidFill>
                  <a:srgbClr val="000000"/>
                </a:solidFill>
                <a:latin typeface="Arial" panose="020B0604020202020204" pitchFamily="34" charset="0"/>
                <a:ea typeface="宋体" panose="02010600030101010101" pitchFamily="2" charset="-122"/>
              </a:rPr>
            </a:fld>
            <a:endParaRPr lang="zh-CN" altLang="en-US" sz="1800">
              <a:solidFill>
                <a:srgbClr val="000000"/>
              </a:solidFill>
              <a:latin typeface="Arial" panose="020B0604020202020204" pitchFamily="3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9329" name="幻灯片图像占位符 1"/>
          <p:cNvSpPr>
            <a:spLocks noGrp="1" noRot="1" noChangeAspect="1" noTextEdit="1"/>
          </p:cNvSpPr>
          <p:nvPr>
            <p:ph type="sldImg"/>
          </p:nvPr>
        </p:nvSpPr>
        <p:spPr>
          <a:xfrm>
            <a:off x="481013" y="1279525"/>
            <a:ext cx="6140450" cy="3454400"/>
          </a:xfrm>
        </p:spPr>
      </p:sp>
      <p:sp>
        <p:nvSpPr>
          <p:cNvPr id="99330" name="备注占位符 2"/>
          <p:cNvSpPr>
            <a:spLocks noGrp="1"/>
          </p:cNvSpPr>
          <p:nvPr>
            <p:ph type="body"/>
          </p:nvPr>
        </p:nvSpPr>
        <p:spPr/>
        <p:txBody>
          <a:bodyPr anchor="t"/>
          <a:p>
            <a:pPr lvl="0"/>
            <a:endParaRPr lang="zh-CN" altLang="en-US"/>
          </a:p>
        </p:txBody>
      </p:sp>
      <p:sp>
        <p:nvSpPr>
          <p:cNvPr id="99331" name="灯片编号占位符 3"/>
          <p:cNvSpPr>
            <a:spLocks noGrp="1"/>
          </p:cNvSpPr>
          <p:nvPr>
            <p:ph type="sldNum" sz="quarter"/>
          </p:nvPr>
        </p:nvSpPr>
        <p:spPr>
          <a:xfrm>
            <a:off x="3884613" y="8685213"/>
            <a:ext cx="2971800" cy="457200"/>
          </a:xfrm>
          <a:prstGeom prst="rect">
            <a:avLst/>
          </a:prstGeom>
          <a:noFill/>
          <a:ln w="9525">
            <a:noFill/>
          </a:ln>
        </p:spPr>
        <p:txBody>
          <a:bodyPr anchor="b"/>
          <a:p>
            <a:pPr lvl="0" fontAlgn="base">
              <a:spcBef>
                <a:spcPct val="0"/>
              </a:spcBef>
            </a:pPr>
            <a:fld id="{9A0DB2DC-4C9A-4742-B13C-FB6460FD3503}" type="slidenum">
              <a:rPr lang="zh-CN" altLang="en-US" sz="1800">
                <a:solidFill>
                  <a:srgbClr val="000000"/>
                </a:solidFill>
                <a:latin typeface="Arial" panose="020B0604020202020204" pitchFamily="34" charset="0"/>
                <a:ea typeface="宋体" panose="02010600030101010101" pitchFamily="2" charset="-122"/>
              </a:rPr>
            </a:fld>
            <a:endParaRPr lang="zh-CN" altLang="en-US" sz="1800">
              <a:solidFill>
                <a:srgbClr val="000000"/>
              </a:solidFill>
              <a:latin typeface="Arial" panose="020B060402020202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PhAnim="0">
  <p:cSld name="标题幻灯片">
    <p:bg>
      <p:bgPr>
        <a:blipFill rotWithShape="0">
          <a:blip r:embed="rId2"/>
          <a:stretch>
            <a:fillRect/>
          </a:stretch>
        </a:blipFill>
        <a:effectLst/>
      </p:bgPr>
    </p:bg>
    <p:spTree>
      <p:nvGrpSpPr>
        <p:cNvPr id="1" name=""/>
        <p:cNvGrpSpPr/>
        <p:nvPr/>
      </p:nvGrpSpPr>
      <p:grpSpPr/>
      <p:sp>
        <p:nvSpPr>
          <p:cNvPr id="86018" name="标题 86017"/>
          <p:cNvSpPr>
            <a:spLocks noGrp="1" noRot="1"/>
          </p:cNvSpPr>
          <p:nvPr>
            <p:ph type="ctrTitle"/>
          </p:nvPr>
        </p:nvSpPr>
        <p:spPr>
          <a:xfrm>
            <a:off x="685800" y="2286000"/>
            <a:ext cx="7772400" cy="1143000"/>
          </a:xfrm>
          <a:prstGeom prst="rect">
            <a:avLst/>
          </a:prstGeom>
          <a:noFill/>
          <a:ln w="9525">
            <a:noFill/>
          </a:ln>
        </p:spPr>
        <p:txBody>
          <a:bodyPr anchor="ctr"/>
          <a:lstStyle>
            <a:lvl1pPr lvl="0">
              <a:buClrTx/>
              <a:buSzTx/>
              <a:buFontTx/>
              <a:defRPr/>
            </a:lvl1pPr>
          </a:lstStyle>
          <a:p>
            <a:pPr lvl="0" fontAlgn="base"/>
            <a:r>
              <a:rPr lang="zh-CN" altLang="en-US" strike="noStrike" noProof="1" dirty="0"/>
              <a:t>单击此处编辑母版标题样式</a:t>
            </a:r>
            <a:endParaRPr lang="zh-CN" altLang="en-US" strike="noStrike" noProof="1" dirty="0"/>
          </a:p>
        </p:txBody>
      </p:sp>
      <p:sp>
        <p:nvSpPr>
          <p:cNvPr id="86019" name="副标题 86018"/>
          <p:cNvSpPr>
            <a:spLocks noGrp="1" noRot="1"/>
          </p:cNvSpPr>
          <p:nvPr>
            <p:ph type="subTitle" idx="1"/>
          </p:nvPr>
        </p:nvSpPr>
        <p:spPr>
          <a:xfrm>
            <a:off x="1371600" y="3886200"/>
            <a:ext cx="6400800" cy="1752600"/>
          </a:xfrm>
          <a:prstGeom prst="rect">
            <a:avLst/>
          </a:prstGeom>
          <a:noFill/>
          <a:ln w="9525">
            <a:noFill/>
          </a:ln>
        </p:spPr>
        <p:txBody>
          <a:bodyPr anchor="t"/>
          <a:lstStyle>
            <a:lvl1pPr marL="0" lvl="0" indent="0" algn="ctr">
              <a:buClr>
                <a:schemeClr val="hlink"/>
              </a:buClr>
              <a:buSzPct val="75000"/>
              <a:buFont typeface="Wingdings" panose="05000000000000000000" pitchFamily="2" charset="2"/>
              <a:buNone/>
              <a:defRPr/>
            </a:lvl1pPr>
            <a:lvl2pPr marL="457200" lvl="1" indent="0" algn="ctr">
              <a:buClr>
                <a:schemeClr val="accent2"/>
              </a:buClr>
              <a:buSzPct val="85000"/>
              <a:buFont typeface="Wingdings" panose="05000000000000000000" pitchFamily="2" charset="2"/>
              <a:buNone/>
              <a:defRPr/>
            </a:lvl2pPr>
            <a:lvl3pPr marL="914400" lvl="2" indent="0" algn="ctr">
              <a:buClr>
                <a:schemeClr val="hlink"/>
              </a:buClr>
              <a:buSzPct val="85000"/>
              <a:buFont typeface="Wingdings" panose="05000000000000000000" pitchFamily="2" charset="2"/>
              <a:buNone/>
              <a:defRPr/>
            </a:lvl3pPr>
            <a:lvl4pPr marL="1371600" lvl="3" indent="0" algn="ctr">
              <a:buClr>
                <a:schemeClr val="accent2"/>
              </a:buClr>
              <a:buSzPct val="90000"/>
              <a:buFont typeface="Wingdings" panose="05000000000000000000" pitchFamily="2" charset="2"/>
              <a:buNone/>
              <a:defRPr/>
            </a:lvl4pPr>
            <a:lvl5pPr marL="1828800" lvl="4" indent="0" algn="ctr">
              <a:buClr>
                <a:schemeClr val="hlink"/>
              </a:buClr>
              <a:buSzPct val="85000"/>
              <a:buFont typeface="Wingdings" panose="05000000000000000000" pitchFamily="2" charset="2"/>
              <a:buNone/>
              <a:defRPr/>
            </a:lvl5pPr>
          </a:lstStyle>
          <a:p>
            <a:pPr lvl="0" fontAlgn="base"/>
            <a:r>
              <a:rPr lang="zh-CN" altLang="en-US" strike="noStrike" noProof="1" dirty="0"/>
              <a:t>单击此处编辑母版副标题样式</a:t>
            </a:r>
            <a:endParaRPr lang="zh-CN" altLang="en-US" strike="noStrike" noProof="1" dirty="0"/>
          </a:p>
        </p:txBody>
      </p:sp>
      <p:sp>
        <p:nvSpPr>
          <p:cNvPr id="86020" name="日期占位符 86019"/>
          <p:cNvSpPr>
            <a:spLocks noGrp="1"/>
          </p:cNvSpPr>
          <p:nvPr>
            <p:ph type="dt" sz="half" idx="2"/>
          </p:nvPr>
        </p:nvSpPr>
        <p:spPr>
          <a:xfrm>
            <a:off x="301625" y="6245225"/>
            <a:ext cx="2289175" cy="476250"/>
          </a:xfrm>
          <a:prstGeom prst="rect">
            <a:avLst/>
          </a:prstGeom>
          <a:noFill/>
          <a:ln w="9525">
            <a:noFill/>
          </a:ln>
        </p:spPr>
        <p:txBody>
          <a:bodyPr anchor="t"/>
          <a:lstStyle>
            <a:lvl1pPr>
              <a:defRPr sz="1400"/>
            </a:lvl1pPr>
          </a:lstStyle>
          <a:p>
            <a:pPr fontAlgn="t"/>
            <a:endParaRPr lang="zh-CN" altLang="en-US" strike="noStrike" noProof="1" dirty="0">
              <a:latin typeface="Arial" panose="020B0604020202020204" pitchFamily="34" charset="0"/>
            </a:endParaRPr>
          </a:p>
        </p:txBody>
      </p:sp>
      <p:sp>
        <p:nvSpPr>
          <p:cNvPr id="86021" name="页脚占位符 86020"/>
          <p:cNvSpPr>
            <a:spLocks noGrp="1"/>
          </p:cNvSpPr>
          <p:nvPr>
            <p:ph type="ftr" sz="quarter" idx="3"/>
          </p:nvPr>
        </p:nvSpPr>
        <p:spPr>
          <a:xfrm>
            <a:off x="3124200" y="6245225"/>
            <a:ext cx="2895600" cy="476250"/>
          </a:xfrm>
          <a:prstGeom prst="rect">
            <a:avLst/>
          </a:prstGeom>
          <a:noFill/>
          <a:ln w="9525">
            <a:noFill/>
          </a:ln>
        </p:spPr>
        <p:txBody>
          <a:bodyPr anchor="t"/>
          <a:lstStyle>
            <a:lvl1pPr algn="ctr">
              <a:defRPr sz="1400"/>
            </a:lvl1pPr>
          </a:lstStyle>
          <a:p>
            <a:pPr fontAlgn="t"/>
            <a:endParaRPr lang="zh-CN" altLang="en-US" strike="noStrike" noProof="1" dirty="0">
              <a:latin typeface="Arial" panose="020B0604020202020204" pitchFamily="34" charset="0"/>
            </a:endParaRPr>
          </a:p>
        </p:txBody>
      </p:sp>
      <p:sp>
        <p:nvSpPr>
          <p:cNvPr id="86022" name="灯片编号占位符 86021"/>
          <p:cNvSpPr>
            <a:spLocks noGrp="1"/>
          </p:cNvSpPr>
          <p:nvPr>
            <p:ph type="sldNum" sz="quarter" idx="4"/>
          </p:nvPr>
        </p:nvSpPr>
        <p:spPr>
          <a:xfrm>
            <a:off x="6553200" y="6245225"/>
            <a:ext cx="2289175" cy="476250"/>
          </a:xfrm>
          <a:prstGeom prst="rect">
            <a:avLst/>
          </a:prstGeom>
          <a:noFill/>
          <a:ln w="9525">
            <a:noFill/>
          </a:ln>
        </p:spPr>
        <p:txBody>
          <a:bodyPr anchor="t"/>
          <a:lstStyle>
            <a:lvl1pPr algn="r">
              <a:defRPr sz="1400"/>
            </a:lvl1pPr>
          </a:lstStyle>
          <a:p>
            <a:pPr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07188" y="609600"/>
            <a:ext cx="2135188" cy="548957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301625" y="609600"/>
            <a:ext cx="6281784" cy="548957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6286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291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t"/>
            <a:fld id="{BB962C8B-B14F-4D97-AF65-F5344CB8AC3E}" type="datetime1">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p:txBody>
          <a:bodyPr/>
          <a:p>
            <a:pPr lvl="0" fontAlgn="t"/>
            <a:endParaRPr lang="zh-CN" altLang="en-US" strike="noStrike" noProof="1" dirty="0">
              <a:latin typeface="Arial" panose="020B0604020202020204" pitchFamily="34" charset="0"/>
            </a:endParaRPr>
          </a:p>
        </p:txBody>
      </p:sp>
      <p:sp>
        <p:nvSpPr>
          <p:cNvPr id="7" name="灯片编号占位符 6"/>
          <p:cNvSpPr>
            <a:spLocks noGrp="1"/>
          </p:cNvSpPr>
          <p:nvPr>
            <p:ph type="sldNum" sz="quarter" idx="12"/>
          </p:nvPr>
        </p:nvSpPr>
        <p:spPr/>
        <p:txBody>
          <a:bodyPr/>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p:txBody>
          <a:bodyPr/>
          <a:lstStyle/>
          <a:p>
            <a:endParaRPr lang="zh-CN" altLang="en-US"/>
          </a:p>
        </p:txBody>
      </p:sp>
      <p:sp>
        <p:nvSpPr>
          <p:cNvPr id="4" name="日期占位符 3"/>
          <p:cNvSpPr>
            <a:spLocks noGrp="1"/>
          </p:cNvSpPr>
          <p:nvPr>
            <p:ph type="dt" sz="half" idx="10"/>
          </p:nvPr>
        </p:nvSpPr>
        <p:spPr/>
        <p:txBody>
          <a:bodyPr/>
          <a:lstStyle/>
          <a:p>
            <a:pPr lvl="0"/>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5" name="页脚占位符 4"/>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showMasterPhAnim="0">
  <p:cSld name="标题幻灯片">
    <p:bg>
      <p:bgPr>
        <a:blipFill rotWithShape="0">
          <a:blip r:embed="rId2"/>
          <a:stretch>
            <a:fillRect/>
          </a:stretch>
        </a:blipFill>
        <a:effectLst/>
      </p:bgPr>
    </p:bg>
    <p:spTree>
      <p:nvGrpSpPr>
        <p:cNvPr id="1" name=""/>
        <p:cNvGrpSpPr/>
        <p:nvPr/>
      </p:nvGrpSpPr>
      <p:grpSpPr/>
      <p:sp>
        <p:nvSpPr>
          <p:cNvPr id="86018" name="标题 86017"/>
          <p:cNvSpPr>
            <a:spLocks noGrp="1" noRot="1"/>
          </p:cNvSpPr>
          <p:nvPr>
            <p:ph type="ctrTitle"/>
          </p:nvPr>
        </p:nvSpPr>
        <p:spPr>
          <a:xfrm>
            <a:off x="685800" y="2286000"/>
            <a:ext cx="7772400" cy="1143000"/>
          </a:xfrm>
          <a:prstGeom prst="rect">
            <a:avLst/>
          </a:prstGeom>
          <a:noFill/>
          <a:ln w="9525">
            <a:noFill/>
          </a:ln>
        </p:spPr>
        <p:txBody>
          <a:bodyPr anchor="ctr"/>
          <a:lstStyle>
            <a:lvl1pPr lvl="0">
              <a:buClrTx/>
              <a:buSzTx/>
              <a:buFontTx/>
              <a:defRPr/>
            </a:lvl1pPr>
          </a:lstStyle>
          <a:p>
            <a:pPr lvl="0" fontAlgn="base"/>
            <a:r>
              <a:rPr lang="zh-CN" altLang="en-US" strike="noStrike" noProof="1" dirty="0"/>
              <a:t>单击此处编辑母版标题样式</a:t>
            </a:r>
            <a:endParaRPr lang="zh-CN" altLang="en-US" strike="noStrike" noProof="1" dirty="0"/>
          </a:p>
        </p:txBody>
      </p:sp>
      <p:sp>
        <p:nvSpPr>
          <p:cNvPr id="86019" name="副标题 86018"/>
          <p:cNvSpPr>
            <a:spLocks noGrp="1" noRot="1"/>
          </p:cNvSpPr>
          <p:nvPr>
            <p:ph type="subTitle" idx="1"/>
          </p:nvPr>
        </p:nvSpPr>
        <p:spPr>
          <a:xfrm>
            <a:off x="1371600" y="3886200"/>
            <a:ext cx="6400800" cy="1752600"/>
          </a:xfrm>
          <a:prstGeom prst="rect">
            <a:avLst/>
          </a:prstGeom>
          <a:noFill/>
          <a:ln w="9525">
            <a:noFill/>
          </a:ln>
        </p:spPr>
        <p:txBody>
          <a:bodyPr anchor="t"/>
          <a:lstStyle>
            <a:lvl1pPr marL="0" lvl="0" indent="0" algn="ctr">
              <a:buClr>
                <a:schemeClr val="hlink"/>
              </a:buClr>
              <a:buSzPct val="75000"/>
              <a:buFont typeface="Wingdings" panose="05000000000000000000" pitchFamily="2" charset="2"/>
              <a:buNone/>
              <a:defRPr/>
            </a:lvl1pPr>
            <a:lvl2pPr marL="457200" lvl="1" indent="0" algn="ctr">
              <a:buClr>
                <a:schemeClr val="accent2"/>
              </a:buClr>
              <a:buSzPct val="85000"/>
              <a:buFont typeface="Wingdings" panose="05000000000000000000" pitchFamily="2" charset="2"/>
              <a:buNone/>
              <a:defRPr/>
            </a:lvl2pPr>
            <a:lvl3pPr marL="914400" lvl="2" indent="0" algn="ctr">
              <a:buClr>
                <a:schemeClr val="hlink"/>
              </a:buClr>
              <a:buSzPct val="85000"/>
              <a:buFont typeface="Wingdings" panose="05000000000000000000" pitchFamily="2" charset="2"/>
              <a:buNone/>
              <a:defRPr/>
            </a:lvl3pPr>
            <a:lvl4pPr marL="1371600" lvl="3" indent="0" algn="ctr">
              <a:buClr>
                <a:schemeClr val="accent2"/>
              </a:buClr>
              <a:buSzPct val="90000"/>
              <a:buFont typeface="Wingdings" panose="05000000000000000000" pitchFamily="2" charset="2"/>
              <a:buNone/>
              <a:defRPr/>
            </a:lvl4pPr>
            <a:lvl5pPr marL="1828800" lvl="4" indent="0" algn="ctr">
              <a:buClr>
                <a:schemeClr val="hlink"/>
              </a:buClr>
              <a:buSzPct val="85000"/>
              <a:buFont typeface="Wingdings" panose="05000000000000000000" pitchFamily="2" charset="2"/>
              <a:buNone/>
              <a:defRPr/>
            </a:lvl5pPr>
          </a:lstStyle>
          <a:p>
            <a:pPr lvl="0" fontAlgn="base"/>
            <a:r>
              <a:rPr lang="zh-CN" altLang="en-US" strike="noStrike" noProof="1" dirty="0"/>
              <a:t>单击此处编辑母版副标题样式</a:t>
            </a:r>
            <a:endParaRPr lang="zh-CN" altLang="en-US" strike="noStrike" noProof="1" dirty="0"/>
          </a:p>
        </p:txBody>
      </p:sp>
      <p:sp>
        <p:nvSpPr>
          <p:cNvPr id="86020" name="日期占位符 86019"/>
          <p:cNvSpPr>
            <a:spLocks noGrp="1"/>
          </p:cNvSpPr>
          <p:nvPr>
            <p:ph type="dt" sz="half" idx="2"/>
          </p:nvPr>
        </p:nvSpPr>
        <p:spPr>
          <a:xfrm>
            <a:off x="301625" y="6245225"/>
            <a:ext cx="2289175" cy="476250"/>
          </a:xfrm>
          <a:prstGeom prst="rect">
            <a:avLst/>
          </a:prstGeom>
          <a:noFill/>
          <a:ln w="9525">
            <a:noFill/>
          </a:ln>
        </p:spPr>
        <p:txBody>
          <a:bodyPr anchor="t"/>
          <a:lstStyle>
            <a:lvl1pPr>
              <a:defRPr sz="1400"/>
            </a:lvl1pPr>
          </a:lstStyle>
          <a:p>
            <a:pPr fontAlgn="t"/>
            <a:endParaRPr lang="zh-CN" altLang="en-US" strike="noStrike" noProof="1" dirty="0">
              <a:latin typeface="Arial" panose="020B0604020202020204" pitchFamily="34" charset="0"/>
            </a:endParaRPr>
          </a:p>
        </p:txBody>
      </p:sp>
      <p:sp>
        <p:nvSpPr>
          <p:cNvPr id="86021" name="页脚占位符 86020"/>
          <p:cNvSpPr>
            <a:spLocks noGrp="1"/>
          </p:cNvSpPr>
          <p:nvPr>
            <p:ph type="ftr" sz="quarter" idx="3"/>
          </p:nvPr>
        </p:nvSpPr>
        <p:spPr>
          <a:xfrm>
            <a:off x="3124200" y="6245225"/>
            <a:ext cx="2895600" cy="476250"/>
          </a:xfrm>
          <a:prstGeom prst="rect">
            <a:avLst/>
          </a:prstGeom>
          <a:noFill/>
          <a:ln w="9525">
            <a:noFill/>
          </a:ln>
        </p:spPr>
        <p:txBody>
          <a:bodyPr anchor="t"/>
          <a:lstStyle>
            <a:lvl1pPr algn="ctr">
              <a:defRPr sz="1400"/>
            </a:lvl1pPr>
          </a:lstStyle>
          <a:p>
            <a:pPr fontAlgn="t"/>
            <a:endParaRPr lang="zh-CN" altLang="en-US" strike="noStrike" noProof="1" dirty="0">
              <a:latin typeface="Arial" panose="020B0604020202020204" pitchFamily="34" charset="0"/>
            </a:endParaRPr>
          </a:p>
        </p:txBody>
      </p:sp>
      <p:sp>
        <p:nvSpPr>
          <p:cNvPr id="86022" name="灯片编号占位符 86021"/>
          <p:cNvSpPr>
            <a:spLocks noGrp="1"/>
          </p:cNvSpPr>
          <p:nvPr>
            <p:ph type="sldNum" sz="quarter" idx="4"/>
          </p:nvPr>
        </p:nvSpPr>
        <p:spPr>
          <a:xfrm>
            <a:off x="6553200" y="6245225"/>
            <a:ext cx="2289175" cy="476250"/>
          </a:xfrm>
          <a:prstGeom prst="rect">
            <a:avLst/>
          </a:prstGeom>
          <a:noFill/>
          <a:ln w="9525">
            <a:noFill/>
          </a:ln>
        </p:spPr>
        <p:txBody>
          <a:bodyPr anchor="t"/>
          <a:lstStyle>
            <a:lvl1pPr algn="r">
              <a:defRPr sz="1400"/>
            </a:lvl1pPr>
          </a:lstStyle>
          <a:p>
            <a:pPr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t"/>
            <a:fld id="{BB962C8B-B14F-4D97-AF65-F5344CB8AC3E}" type="datetime1">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p:txBody>
          <a:bodyPr/>
          <a:p>
            <a:pPr lvl="0" fontAlgn="t"/>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p:txBody>
          <a:bodyPr/>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301625" y="1905000"/>
            <a:ext cx="4184968" cy="41941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7408" y="1905000"/>
            <a:ext cx="4184968" cy="41941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7" name="灯片编号占位符 6"/>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8" name="页脚占位符 7"/>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9" name="灯片编号占位符 8"/>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4" name="页脚占位符 3"/>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5" name="灯片编号占位符 4"/>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t"/>
            <a:fld id="{BB962C8B-B14F-4D97-AF65-F5344CB8AC3E}" type="datetime1">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p:txBody>
          <a:bodyPr/>
          <a:p>
            <a:pPr lvl="0" fontAlgn="t"/>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p:txBody>
          <a:bodyPr/>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3" name="页脚占位符 2"/>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4" name="灯片编号占位符 3"/>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7" name="灯片编号占位符 6"/>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7" name="灯片编号占位符 6"/>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版">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07188" y="609600"/>
            <a:ext cx="2135188" cy="548957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301625" y="609600"/>
            <a:ext cx="6281784" cy="548957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6286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291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t"/>
            <a:fld id="{BB962C8B-B14F-4D97-AF65-F5344CB8AC3E}" type="datetime1">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p:txBody>
          <a:bodyPr/>
          <a:p>
            <a:pPr lvl="0" fontAlgn="t"/>
            <a:endParaRPr lang="zh-CN" altLang="en-US" strike="noStrike" noProof="1" dirty="0">
              <a:latin typeface="Arial" panose="020B0604020202020204" pitchFamily="34" charset="0"/>
            </a:endParaRPr>
          </a:p>
        </p:txBody>
      </p:sp>
      <p:sp>
        <p:nvSpPr>
          <p:cNvPr id="7" name="灯片编号占位符 6"/>
          <p:cNvSpPr>
            <a:spLocks noGrp="1"/>
          </p:cNvSpPr>
          <p:nvPr>
            <p:ph type="sldNum" sz="quarter" idx="12"/>
          </p:nvPr>
        </p:nvSpPr>
        <p:spPr/>
        <p:txBody>
          <a:bodyPr/>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showMasterPhAnim="0">
  <p:cSld name="标题幻灯片">
    <p:bg>
      <p:bgPr>
        <a:blipFill rotWithShape="0">
          <a:blip r:embed="rId2"/>
          <a:stretch>
            <a:fillRect/>
          </a:stretch>
        </a:blipFill>
        <a:effectLst/>
      </p:bgPr>
    </p:bg>
    <p:spTree>
      <p:nvGrpSpPr>
        <p:cNvPr id="1" name=""/>
        <p:cNvGrpSpPr/>
        <p:nvPr/>
      </p:nvGrpSpPr>
      <p:grpSpPr/>
      <p:sp>
        <p:nvSpPr>
          <p:cNvPr id="86018" name="标题 86017"/>
          <p:cNvSpPr>
            <a:spLocks noGrp="1" noRot="1"/>
          </p:cNvSpPr>
          <p:nvPr>
            <p:ph type="ctrTitle"/>
          </p:nvPr>
        </p:nvSpPr>
        <p:spPr>
          <a:xfrm>
            <a:off x="685800" y="2286000"/>
            <a:ext cx="7772400" cy="1143000"/>
          </a:xfrm>
          <a:prstGeom prst="rect">
            <a:avLst/>
          </a:prstGeom>
          <a:noFill/>
          <a:ln w="9525">
            <a:noFill/>
          </a:ln>
        </p:spPr>
        <p:txBody>
          <a:bodyPr anchor="ctr"/>
          <a:lstStyle>
            <a:lvl1pPr lvl="0">
              <a:buClrTx/>
              <a:buSzTx/>
              <a:buFontTx/>
              <a:defRPr/>
            </a:lvl1pPr>
          </a:lstStyle>
          <a:p>
            <a:pPr lvl="0" fontAlgn="base"/>
            <a:r>
              <a:rPr lang="zh-CN" altLang="en-US" strike="noStrike" noProof="1" dirty="0"/>
              <a:t>单击此处编辑母版标题样式</a:t>
            </a:r>
            <a:endParaRPr lang="zh-CN" altLang="en-US" strike="noStrike" noProof="1" dirty="0"/>
          </a:p>
        </p:txBody>
      </p:sp>
      <p:sp>
        <p:nvSpPr>
          <p:cNvPr id="86019" name="副标题 86018"/>
          <p:cNvSpPr>
            <a:spLocks noGrp="1" noRot="1"/>
          </p:cNvSpPr>
          <p:nvPr>
            <p:ph type="subTitle" idx="1"/>
          </p:nvPr>
        </p:nvSpPr>
        <p:spPr>
          <a:xfrm>
            <a:off x="1371600" y="3886200"/>
            <a:ext cx="6400800" cy="1752600"/>
          </a:xfrm>
          <a:prstGeom prst="rect">
            <a:avLst/>
          </a:prstGeom>
          <a:noFill/>
          <a:ln w="9525">
            <a:noFill/>
          </a:ln>
        </p:spPr>
        <p:txBody>
          <a:bodyPr anchor="t"/>
          <a:lstStyle>
            <a:lvl1pPr marL="0" lvl="0" indent="0" algn="ctr">
              <a:buClr>
                <a:schemeClr val="hlink"/>
              </a:buClr>
              <a:buSzPct val="75000"/>
              <a:buFont typeface="Wingdings" panose="05000000000000000000" pitchFamily="2" charset="2"/>
              <a:buNone/>
              <a:defRPr/>
            </a:lvl1pPr>
            <a:lvl2pPr marL="457200" lvl="1" indent="0" algn="ctr">
              <a:buClr>
                <a:schemeClr val="accent2"/>
              </a:buClr>
              <a:buSzPct val="85000"/>
              <a:buFont typeface="Wingdings" panose="05000000000000000000" pitchFamily="2" charset="2"/>
              <a:buNone/>
              <a:defRPr/>
            </a:lvl2pPr>
            <a:lvl3pPr marL="914400" lvl="2" indent="0" algn="ctr">
              <a:buClr>
                <a:schemeClr val="hlink"/>
              </a:buClr>
              <a:buSzPct val="85000"/>
              <a:buFont typeface="Wingdings" panose="05000000000000000000" pitchFamily="2" charset="2"/>
              <a:buNone/>
              <a:defRPr/>
            </a:lvl3pPr>
            <a:lvl4pPr marL="1371600" lvl="3" indent="0" algn="ctr">
              <a:buClr>
                <a:schemeClr val="accent2"/>
              </a:buClr>
              <a:buSzPct val="90000"/>
              <a:buFont typeface="Wingdings" panose="05000000000000000000" pitchFamily="2" charset="2"/>
              <a:buNone/>
              <a:defRPr/>
            </a:lvl4pPr>
            <a:lvl5pPr marL="1828800" lvl="4" indent="0" algn="ctr">
              <a:buClr>
                <a:schemeClr val="hlink"/>
              </a:buClr>
              <a:buSzPct val="85000"/>
              <a:buFont typeface="Wingdings" panose="05000000000000000000" pitchFamily="2" charset="2"/>
              <a:buNone/>
              <a:defRPr/>
            </a:lvl5pPr>
          </a:lstStyle>
          <a:p>
            <a:pPr lvl="0" fontAlgn="base"/>
            <a:r>
              <a:rPr lang="zh-CN" altLang="en-US" strike="noStrike" noProof="1" dirty="0"/>
              <a:t>单击此处编辑母版副标题样式</a:t>
            </a:r>
            <a:endParaRPr lang="zh-CN" altLang="en-US" strike="noStrike" noProof="1" dirty="0"/>
          </a:p>
        </p:txBody>
      </p:sp>
      <p:sp>
        <p:nvSpPr>
          <p:cNvPr id="86020" name="日期占位符 86019"/>
          <p:cNvSpPr>
            <a:spLocks noGrp="1"/>
          </p:cNvSpPr>
          <p:nvPr>
            <p:ph type="dt" sz="half" idx="2"/>
          </p:nvPr>
        </p:nvSpPr>
        <p:spPr>
          <a:xfrm>
            <a:off x="301625" y="6245225"/>
            <a:ext cx="2289175" cy="476250"/>
          </a:xfrm>
          <a:prstGeom prst="rect">
            <a:avLst/>
          </a:prstGeom>
          <a:noFill/>
          <a:ln w="9525">
            <a:noFill/>
          </a:ln>
        </p:spPr>
        <p:txBody>
          <a:bodyPr anchor="t"/>
          <a:lstStyle>
            <a:lvl1pPr>
              <a:defRPr sz="1400"/>
            </a:lvl1pPr>
          </a:lstStyle>
          <a:p>
            <a:pPr fontAlgn="t"/>
            <a:endParaRPr lang="zh-CN" altLang="en-US" strike="noStrike" noProof="1" dirty="0">
              <a:latin typeface="Arial" panose="020B0604020202020204" pitchFamily="34" charset="0"/>
            </a:endParaRPr>
          </a:p>
        </p:txBody>
      </p:sp>
      <p:sp>
        <p:nvSpPr>
          <p:cNvPr id="86021" name="页脚占位符 86020"/>
          <p:cNvSpPr>
            <a:spLocks noGrp="1"/>
          </p:cNvSpPr>
          <p:nvPr>
            <p:ph type="ftr" sz="quarter" idx="3"/>
          </p:nvPr>
        </p:nvSpPr>
        <p:spPr>
          <a:xfrm>
            <a:off x="3124200" y="6245225"/>
            <a:ext cx="2895600" cy="476250"/>
          </a:xfrm>
          <a:prstGeom prst="rect">
            <a:avLst/>
          </a:prstGeom>
          <a:noFill/>
          <a:ln w="9525">
            <a:noFill/>
          </a:ln>
        </p:spPr>
        <p:txBody>
          <a:bodyPr anchor="t"/>
          <a:lstStyle>
            <a:lvl1pPr algn="ctr">
              <a:defRPr sz="1400"/>
            </a:lvl1pPr>
          </a:lstStyle>
          <a:p>
            <a:pPr fontAlgn="t"/>
            <a:endParaRPr lang="zh-CN" altLang="en-US" strike="noStrike" noProof="1" dirty="0">
              <a:latin typeface="Arial" panose="020B0604020202020204" pitchFamily="34" charset="0"/>
            </a:endParaRPr>
          </a:p>
        </p:txBody>
      </p:sp>
      <p:sp>
        <p:nvSpPr>
          <p:cNvPr id="86022" name="灯片编号占位符 86021"/>
          <p:cNvSpPr>
            <a:spLocks noGrp="1"/>
          </p:cNvSpPr>
          <p:nvPr>
            <p:ph type="sldNum" sz="quarter" idx="4"/>
          </p:nvPr>
        </p:nvSpPr>
        <p:spPr>
          <a:xfrm>
            <a:off x="6553200" y="6245225"/>
            <a:ext cx="2289175" cy="476250"/>
          </a:xfrm>
          <a:prstGeom prst="rect">
            <a:avLst/>
          </a:prstGeom>
          <a:noFill/>
          <a:ln w="9525">
            <a:noFill/>
          </a:ln>
        </p:spPr>
        <p:txBody>
          <a:bodyPr anchor="t"/>
          <a:lstStyle>
            <a:lvl1pPr algn="r">
              <a:defRPr sz="1400"/>
            </a:lvl1pPr>
          </a:lstStyle>
          <a:p>
            <a:pPr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t"/>
            <a:fld id="{BB962C8B-B14F-4D97-AF65-F5344CB8AC3E}" type="datetime1">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p:txBody>
          <a:bodyPr/>
          <a:p>
            <a:pPr lvl="0" fontAlgn="t"/>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p:txBody>
          <a:bodyPr/>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301625" y="1905000"/>
            <a:ext cx="4184968" cy="41941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7408" y="1905000"/>
            <a:ext cx="4184968" cy="41941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7" name="灯片编号占位符 6"/>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8" name="页脚占位符 7"/>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9" name="灯片编号占位符 8"/>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4" name="页脚占位符 3"/>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5" name="灯片编号占位符 4"/>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3" name="页脚占位符 2"/>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4" name="灯片编号占位符 3"/>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7" name="灯片编号占位符 6"/>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7" name="灯片编号占位符 6"/>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版">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07188" y="609600"/>
            <a:ext cx="2135188" cy="548957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301625" y="609600"/>
            <a:ext cx="6281784" cy="548957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6286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291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t"/>
            <a:fld id="{BB962C8B-B14F-4D97-AF65-F5344CB8AC3E}" type="datetime1">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p:txBody>
          <a:bodyPr/>
          <a:p>
            <a:pPr lvl="0" fontAlgn="t"/>
            <a:endParaRPr lang="zh-CN" altLang="en-US" strike="noStrike" noProof="1" dirty="0">
              <a:latin typeface="Arial" panose="020B0604020202020204" pitchFamily="34" charset="0"/>
            </a:endParaRPr>
          </a:p>
        </p:txBody>
      </p:sp>
      <p:sp>
        <p:nvSpPr>
          <p:cNvPr id="7" name="灯片编号占位符 6"/>
          <p:cNvSpPr>
            <a:spLocks noGrp="1"/>
          </p:cNvSpPr>
          <p:nvPr>
            <p:ph type="sldNum" sz="quarter" idx="12"/>
          </p:nvPr>
        </p:nvSpPr>
        <p:spPr/>
        <p:txBody>
          <a:bodyPr/>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showMasterPhAnim="0">
  <p:cSld name="标题幻灯片">
    <p:bg>
      <p:bgPr>
        <a:blipFill rotWithShape="0">
          <a:blip r:embed="rId2"/>
          <a:stretch>
            <a:fillRect/>
          </a:stretch>
        </a:blipFill>
        <a:effectLst/>
      </p:bgPr>
    </p:bg>
    <p:spTree>
      <p:nvGrpSpPr>
        <p:cNvPr id="1" name=""/>
        <p:cNvGrpSpPr/>
        <p:nvPr/>
      </p:nvGrpSpPr>
      <p:grpSpPr/>
      <p:sp>
        <p:nvSpPr>
          <p:cNvPr id="86018" name="标题 86017"/>
          <p:cNvSpPr>
            <a:spLocks noGrp="1" noRot="1"/>
          </p:cNvSpPr>
          <p:nvPr>
            <p:ph type="ctrTitle"/>
          </p:nvPr>
        </p:nvSpPr>
        <p:spPr>
          <a:xfrm>
            <a:off x="685800" y="2286000"/>
            <a:ext cx="7772400" cy="1143000"/>
          </a:xfrm>
          <a:prstGeom prst="rect">
            <a:avLst/>
          </a:prstGeom>
          <a:noFill/>
          <a:ln w="9525">
            <a:noFill/>
          </a:ln>
        </p:spPr>
        <p:txBody>
          <a:bodyPr anchor="ctr"/>
          <a:lstStyle>
            <a:lvl1pPr lvl="0">
              <a:buClrTx/>
              <a:buSzTx/>
              <a:buFontTx/>
              <a:defRPr/>
            </a:lvl1pPr>
          </a:lstStyle>
          <a:p>
            <a:pPr lvl="0" fontAlgn="base"/>
            <a:r>
              <a:rPr lang="zh-CN" altLang="en-US" strike="noStrike" noProof="1" dirty="0"/>
              <a:t>单击此处编辑母版标题样式</a:t>
            </a:r>
            <a:endParaRPr lang="zh-CN" altLang="en-US" strike="noStrike" noProof="1" dirty="0"/>
          </a:p>
        </p:txBody>
      </p:sp>
      <p:sp>
        <p:nvSpPr>
          <p:cNvPr id="86019" name="副标题 86018"/>
          <p:cNvSpPr>
            <a:spLocks noGrp="1" noRot="1"/>
          </p:cNvSpPr>
          <p:nvPr>
            <p:ph type="subTitle" idx="1"/>
          </p:nvPr>
        </p:nvSpPr>
        <p:spPr>
          <a:xfrm>
            <a:off x="1371600" y="3886200"/>
            <a:ext cx="6400800" cy="1752600"/>
          </a:xfrm>
          <a:prstGeom prst="rect">
            <a:avLst/>
          </a:prstGeom>
          <a:noFill/>
          <a:ln w="9525">
            <a:noFill/>
          </a:ln>
        </p:spPr>
        <p:txBody>
          <a:bodyPr anchor="t"/>
          <a:lstStyle>
            <a:lvl1pPr marL="0" lvl="0" indent="0" algn="ctr">
              <a:buClr>
                <a:schemeClr val="hlink"/>
              </a:buClr>
              <a:buSzPct val="75000"/>
              <a:buFont typeface="Wingdings" panose="05000000000000000000" pitchFamily="2" charset="2"/>
              <a:buNone/>
              <a:defRPr/>
            </a:lvl1pPr>
            <a:lvl2pPr marL="457200" lvl="1" indent="0" algn="ctr">
              <a:buClr>
                <a:schemeClr val="accent2"/>
              </a:buClr>
              <a:buSzPct val="85000"/>
              <a:buFont typeface="Wingdings" panose="05000000000000000000" pitchFamily="2" charset="2"/>
              <a:buNone/>
              <a:defRPr/>
            </a:lvl2pPr>
            <a:lvl3pPr marL="914400" lvl="2" indent="0" algn="ctr">
              <a:buClr>
                <a:schemeClr val="hlink"/>
              </a:buClr>
              <a:buSzPct val="85000"/>
              <a:buFont typeface="Wingdings" panose="05000000000000000000" pitchFamily="2" charset="2"/>
              <a:buNone/>
              <a:defRPr/>
            </a:lvl3pPr>
            <a:lvl4pPr marL="1371600" lvl="3" indent="0" algn="ctr">
              <a:buClr>
                <a:schemeClr val="accent2"/>
              </a:buClr>
              <a:buSzPct val="90000"/>
              <a:buFont typeface="Wingdings" panose="05000000000000000000" pitchFamily="2" charset="2"/>
              <a:buNone/>
              <a:defRPr/>
            </a:lvl4pPr>
            <a:lvl5pPr marL="1828800" lvl="4" indent="0" algn="ctr">
              <a:buClr>
                <a:schemeClr val="hlink"/>
              </a:buClr>
              <a:buSzPct val="85000"/>
              <a:buFont typeface="Wingdings" panose="05000000000000000000" pitchFamily="2" charset="2"/>
              <a:buNone/>
              <a:defRPr/>
            </a:lvl5pPr>
          </a:lstStyle>
          <a:p>
            <a:pPr lvl="0" fontAlgn="base"/>
            <a:r>
              <a:rPr lang="zh-CN" altLang="en-US" strike="noStrike" noProof="1" dirty="0"/>
              <a:t>单击此处编辑母版副标题样式</a:t>
            </a:r>
            <a:endParaRPr lang="zh-CN" altLang="en-US" strike="noStrike" noProof="1" dirty="0"/>
          </a:p>
        </p:txBody>
      </p:sp>
      <p:sp>
        <p:nvSpPr>
          <p:cNvPr id="86020" name="日期占位符 86019"/>
          <p:cNvSpPr>
            <a:spLocks noGrp="1"/>
          </p:cNvSpPr>
          <p:nvPr>
            <p:ph type="dt" sz="half" idx="2"/>
          </p:nvPr>
        </p:nvSpPr>
        <p:spPr>
          <a:xfrm>
            <a:off x="301625" y="6245225"/>
            <a:ext cx="2289175" cy="476250"/>
          </a:xfrm>
          <a:prstGeom prst="rect">
            <a:avLst/>
          </a:prstGeom>
          <a:noFill/>
          <a:ln w="9525">
            <a:noFill/>
          </a:ln>
        </p:spPr>
        <p:txBody>
          <a:bodyPr anchor="t"/>
          <a:lstStyle>
            <a:lvl1pPr>
              <a:defRPr sz="1400"/>
            </a:lvl1pPr>
          </a:lstStyle>
          <a:p>
            <a:pPr fontAlgn="t"/>
            <a:endParaRPr lang="zh-CN" altLang="en-US" strike="noStrike" noProof="1" dirty="0">
              <a:latin typeface="Arial" panose="020B0604020202020204" pitchFamily="34" charset="0"/>
            </a:endParaRPr>
          </a:p>
        </p:txBody>
      </p:sp>
      <p:sp>
        <p:nvSpPr>
          <p:cNvPr id="86021" name="页脚占位符 86020"/>
          <p:cNvSpPr>
            <a:spLocks noGrp="1"/>
          </p:cNvSpPr>
          <p:nvPr>
            <p:ph type="ftr" sz="quarter" idx="3"/>
          </p:nvPr>
        </p:nvSpPr>
        <p:spPr>
          <a:xfrm>
            <a:off x="3124200" y="6245225"/>
            <a:ext cx="2895600" cy="476250"/>
          </a:xfrm>
          <a:prstGeom prst="rect">
            <a:avLst/>
          </a:prstGeom>
          <a:noFill/>
          <a:ln w="9525">
            <a:noFill/>
          </a:ln>
        </p:spPr>
        <p:txBody>
          <a:bodyPr anchor="t"/>
          <a:lstStyle>
            <a:lvl1pPr algn="ctr">
              <a:defRPr sz="1400"/>
            </a:lvl1pPr>
          </a:lstStyle>
          <a:p>
            <a:pPr fontAlgn="t"/>
            <a:endParaRPr lang="zh-CN" altLang="en-US" strike="noStrike" noProof="1" dirty="0">
              <a:latin typeface="Arial" panose="020B0604020202020204" pitchFamily="34" charset="0"/>
            </a:endParaRPr>
          </a:p>
        </p:txBody>
      </p:sp>
      <p:sp>
        <p:nvSpPr>
          <p:cNvPr id="86022" name="灯片编号占位符 86021"/>
          <p:cNvSpPr>
            <a:spLocks noGrp="1"/>
          </p:cNvSpPr>
          <p:nvPr>
            <p:ph type="sldNum" sz="quarter" idx="4"/>
          </p:nvPr>
        </p:nvSpPr>
        <p:spPr>
          <a:xfrm>
            <a:off x="6553200" y="6245225"/>
            <a:ext cx="2289175" cy="476250"/>
          </a:xfrm>
          <a:prstGeom prst="rect">
            <a:avLst/>
          </a:prstGeom>
          <a:noFill/>
          <a:ln w="9525">
            <a:noFill/>
          </a:ln>
        </p:spPr>
        <p:txBody>
          <a:bodyPr anchor="t"/>
          <a:lstStyle>
            <a:lvl1pPr algn="r">
              <a:defRPr sz="1400"/>
            </a:lvl1pPr>
          </a:lstStyle>
          <a:p>
            <a:pPr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t"/>
            <a:fld id="{BB962C8B-B14F-4D97-AF65-F5344CB8AC3E}" type="datetime1">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p:txBody>
          <a:bodyPr/>
          <a:p>
            <a:pPr lvl="0" fontAlgn="t"/>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p:txBody>
          <a:bodyPr/>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301625" y="1905000"/>
            <a:ext cx="4184968" cy="41941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7408" y="1905000"/>
            <a:ext cx="4184968" cy="41941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7" name="灯片编号占位符 6"/>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301625" y="1905000"/>
            <a:ext cx="4184968" cy="41941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7408" y="1905000"/>
            <a:ext cx="4184968" cy="4194175"/>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7" name="灯片编号占位符 6"/>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8" name="页脚占位符 7"/>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9" name="灯片编号占位符 8"/>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4" name="页脚占位符 3"/>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5" name="灯片编号占位符 4"/>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3" name="页脚占位符 2"/>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4" name="灯片编号占位符 3"/>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7" name="灯片编号占位符 6"/>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7" name="灯片编号占位符 6"/>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版">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07188" y="609600"/>
            <a:ext cx="2135188" cy="548957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301625" y="609600"/>
            <a:ext cx="6281784" cy="548957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5" name="页脚占位符 4"/>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6" name="灯片编号占位符 5"/>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6286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29150" y="1825625"/>
            <a:ext cx="3886200" cy="4351338"/>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t"/>
            <a:fld id="{BB962C8B-B14F-4D97-AF65-F5344CB8AC3E}" type="datetime1">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p:txBody>
          <a:bodyPr/>
          <a:p>
            <a:pPr lvl="0" fontAlgn="t"/>
            <a:endParaRPr lang="zh-CN" altLang="en-US" strike="noStrike" noProof="1" dirty="0">
              <a:latin typeface="Arial" panose="020B0604020202020204" pitchFamily="34" charset="0"/>
            </a:endParaRPr>
          </a:p>
        </p:txBody>
      </p:sp>
      <p:sp>
        <p:nvSpPr>
          <p:cNvPr id="7" name="灯片编号占位符 6"/>
          <p:cNvSpPr>
            <a:spLocks noGrp="1"/>
          </p:cNvSpPr>
          <p:nvPr>
            <p:ph type="sldNum" sz="quarter" idx="12"/>
          </p:nvPr>
        </p:nvSpPr>
        <p:spPr/>
        <p:txBody>
          <a:bodyPr/>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8" name="页脚占位符 7"/>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9" name="灯片编号占位符 8"/>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4" name="页脚占位符 3"/>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5" name="灯片编号占位符 4"/>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3" name="页脚占位符 2"/>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4" name="灯片编号占位符 3"/>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7" name="灯片编号占位符 6"/>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a:xfrm>
            <a:off x="301625" y="6245225"/>
            <a:ext cx="2289175"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6" name="页脚占位符 5"/>
          <p:cNvSpPr>
            <a:spLocks noGrp="1"/>
          </p:cNvSpPr>
          <p:nvPr>
            <p:ph type="ftr" sz="quarter" idx="11"/>
          </p:nvPr>
        </p:nvSpPr>
        <p:spPr>
          <a:xfrm>
            <a:off x="3124200" y="6245225"/>
            <a:ext cx="2895600" cy="476250"/>
          </a:xfrm>
          <a:prstGeom prst="rect">
            <a:avLst/>
          </a:prstGeom>
          <a:noFill/>
          <a:ln w="9525">
            <a:noFill/>
          </a:ln>
        </p:spPr>
        <p:txBody>
          <a:bodyPr/>
          <a:lstStyle/>
          <a:p>
            <a:pPr lvl="0" fontAlgn="t"/>
            <a:endParaRPr lang="zh-CN" altLang="en-US" strike="noStrike" noProof="1" dirty="0">
              <a:latin typeface="Arial" panose="020B0604020202020204" pitchFamily="34" charset="0"/>
            </a:endParaRPr>
          </a:p>
        </p:txBody>
      </p:sp>
      <p:sp>
        <p:nvSpPr>
          <p:cNvPr id="7" name="灯片编号占位符 6"/>
          <p:cNvSpPr>
            <a:spLocks noGrp="1"/>
          </p:cNvSpPr>
          <p:nvPr>
            <p:ph type="sldNum" sz="quarter" idx="12"/>
          </p:nvPr>
        </p:nvSpPr>
        <p:spPr>
          <a:xfrm>
            <a:off x="6553200" y="6245225"/>
            <a:ext cx="2289175" cy="476250"/>
          </a:xfrm>
          <a:prstGeom prst="rect">
            <a:avLst/>
          </a:prstGeom>
          <a:noFill/>
          <a:ln w="9525">
            <a:noFill/>
          </a:ln>
        </p:spPr>
        <p:txBody>
          <a:body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2.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4" Type="http://schemas.openxmlformats.org/officeDocument/2006/relationships/theme" Target="../theme/theme2.xml"/><Relationship Id="rId13" Type="http://schemas.openxmlformats.org/officeDocument/2006/relationships/image" Target="../media/image2.jpeg"/><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4" Type="http://schemas.openxmlformats.org/officeDocument/2006/relationships/theme" Target="../theme/theme3.xml"/><Relationship Id="rId13" Type="http://schemas.openxmlformats.org/officeDocument/2006/relationships/image" Target="../media/image2.jpeg"/><Relationship Id="rId12" Type="http://schemas.openxmlformats.org/officeDocument/2006/relationships/slideLayout" Target="../slideLayouts/slideLayout37.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slideLayout" Target="../slideLayouts/slideLayout45.xml"/><Relationship Id="rId7" Type="http://schemas.openxmlformats.org/officeDocument/2006/relationships/slideLayout" Target="../slideLayouts/slideLayout44.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4" Type="http://schemas.openxmlformats.org/officeDocument/2006/relationships/theme" Target="../theme/theme4.xml"/><Relationship Id="rId13" Type="http://schemas.openxmlformats.org/officeDocument/2006/relationships/image" Target="../media/image2.jpeg"/><Relationship Id="rId12" Type="http://schemas.openxmlformats.org/officeDocument/2006/relationships/slideLayout" Target="../slideLayouts/slideLayout49.xml"/><Relationship Id="rId11" Type="http://schemas.openxmlformats.org/officeDocument/2006/relationships/slideLayout" Target="../slideLayouts/slideLayout48.xml"/><Relationship Id="rId10" Type="http://schemas.openxmlformats.org/officeDocument/2006/relationships/slideLayout" Target="../slideLayouts/slideLayout47.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p:sp>
        <p:nvSpPr>
          <p:cNvPr id="1026" name="标题 84993"/>
          <p:cNvSpPr>
            <a:spLocks noGrp="1" noRot="1"/>
          </p:cNvSpPr>
          <p:nvPr>
            <p:ph type="title"/>
          </p:nvPr>
        </p:nvSpPr>
        <p:spPr>
          <a:xfrm>
            <a:off x="301625" y="609600"/>
            <a:ext cx="854075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文本占位符 84994"/>
          <p:cNvSpPr>
            <a:spLocks noGrp="1" noRot="1"/>
          </p:cNvSpPr>
          <p:nvPr>
            <p:ph type="body"/>
          </p:nvPr>
        </p:nvSpPr>
        <p:spPr>
          <a:xfrm>
            <a:off x="301625" y="1905000"/>
            <a:ext cx="8540750" cy="4194175"/>
          </a:xfrm>
          <a:prstGeom prst="rect">
            <a:avLst/>
          </a:prstGeom>
          <a:noFill/>
          <a:ln w="9525">
            <a:noFill/>
          </a:ln>
        </p:spPr>
        <p:txBody>
          <a:bodyPr anchor="t"/>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84996" name="日期占位符 84995"/>
          <p:cNvSpPr>
            <a:spLocks noGrp="1"/>
          </p:cNvSpPr>
          <p:nvPr>
            <p:ph type="dt" sz="half" idx="2"/>
          </p:nvPr>
        </p:nvSpPr>
        <p:spPr>
          <a:xfrm>
            <a:off x="301625" y="6245225"/>
            <a:ext cx="2289175" cy="476250"/>
          </a:xfrm>
          <a:prstGeom prst="rect">
            <a:avLst/>
          </a:prstGeom>
          <a:noFill/>
          <a:ln w="9525">
            <a:noFill/>
          </a:ln>
        </p:spPr>
        <p:txBody>
          <a:bodyPr/>
          <a:lstStyle>
            <a:lvl1pPr>
              <a:defRPr sz="1400"/>
            </a:lvl1pPr>
          </a:lstStyle>
          <a:p>
            <a:pPr lvl="0" fontAlgn="t"/>
            <a:fld id="{BB962C8B-B14F-4D97-AF65-F5344CB8AC3E}" type="datetime1">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
        <p:nvSpPr>
          <p:cNvPr id="84997" name="页脚占位符 84996"/>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fontAlgn="t"/>
            <a:endParaRPr lang="zh-CN" altLang="en-US" strike="noStrike" noProof="1" dirty="0">
              <a:latin typeface="Arial" panose="020B0604020202020204" pitchFamily="34" charset="0"/>
            </a:endParaRPr>
          </a:p>
        </p:txBody>
      </p:sp>
      <p:sp>
        <p:nvSpPr>
          <p:cNvPr id="84998" name="灯片编号占位符 84997"/>
          <p:cNvSpPr>
            <a:spLocks noGrp="1"/>
          </p:cNvSpPr>
          <p:nvPr>
            <p:ph type="sldNum" sz="quarter" idx="4"/>
          </p:nvPr>
        </p:nvSpPr>
        <p:spPr>
          <a:xfrm>
            <a:off x="6553200" y="6245225"/>
            <a:ext cx="2289175" cy="476250"/>
          </a:xfrm>
          <a:prstGeom prst="rect">
            <a:avLst/>
          </a:prstGeom>
          <a:noFill/>
          <a:ln w="9525">
            <a:noFill/>
          </a:ln>
        </p:spPr>
        <p:txBody>
          <a:bodyPr/>
          <a:lstStyle>
            <a:lvl1pPr algn="r">
              <a:defRPr sz="1400"/>
            </a:lvl1p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p:sp>
        <p:nvSpPr>
          <p:cNvPr id="3074" name="标题 84993"/>
          <p:cNvSpPr>
            <a:spLocks noGrp="1" noRot="1"/>
          </p:cNvSpPr>
          <p:nvPr>
            <p:ph type="title"/>
          </p:nvPr>
        </p:nvSpPr>
        <p:spPr>
          <a:xfrm>
            <a:off x="301625" y="609600"/>
            <a:ext cx="854075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3075" name="文本占位符 84994"/>
          <p:cNvSpPr>
            <a:spLocks noGrp="1" noRot="1"/>
          </p:cNvSpPr>
          <p:nvPr>
            <p:ph type="body"/>
          </p:nvPr>
        </p:nvSpPr>
        <p:spPr>
          <a:xfrm>
            <a:off x="301625" y="1905000"/>
            <a:ext cx="8540750" cy="4194175"/>
          </a:xfrm>
          <a:prstGeom prst="rect">
            <a:avLst/>
          </a:prstGeom>
          <a:noFill/>
          <a:ln w="9525">
            <a:noFill/>
          </a:ln>
        </p:spPr>
        <p:txBody>
          <a:bodyPr anchor="t"/>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84996" name="日期占位符 84995"/>
          <p:cNvSpPr>
            <a:spLocks noGrp="1"/>
          </p:cNvSpPr>
          <p:nvPr>
            <p:ph type="dt" sz="half" idx="2"/>
          </p:nvPr>
        </p:nvSpPr>
        <p:spPr>
          <a:xfrm>
            <a:off x="301625" y="6245225"/>
            <a:ext cx="2289175" cy="476250"/>
          </a:xfrm>
          <a:prstGeom prst="rect">
            <a:avLst/>
          </a:prstGeom>
          <a:noFill/>
          <a:ln w="9525">
            <a:noFill/>
          </a:ln>
        </p:spPr>
        <p:txBody>
          <a:bodyPr/>
          <a:lstStyle>
            <a:lvl1pPr>
              <a:defRPr sz="1400"/>
            </a:lvl1pPr>
          </a:lstStyle>
          <a:p>
            <a:pPr lvl="0" fontAlgn="t"/>
            <a:fld id="{BB962C8B-B14F-4D97-AF65-F5344CB8AC3E}" type="datetime1">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
        <p:nvSpPr>
          <p:cNvPr id="84997" name="页脚占位符 84996"/>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fontAlgn="t"/>
            <a:endParaRPr lang="zh-CN" altLang="en-US" strike="noStrike" noProof="1" dirty="0">
              <a:latin typeface="Arial" panose="020B0604020202020204" pitchFamily="34" charset="0"/>
            </a:endParaRPr>
          </a:p>
        </p:txBody>
      </p:sp>
      <p:sp>
        <p:nvSpPr>
          <p:cNvPr id="84998" name="灯片编号占位符 84997"/>
          <p:cNvSpPr>
            <a:spLocks noGrp="1"/>
          </p:cNvSpPr>
          <p:nvPr>
            <p:ph type="sldNum" sz="quarter" idx="4"/>
          </p:nvPr>
        </p:nvSpPr>
        <p:spPr>
          <a:xfrm>
            <a:off x="6553200" y="6245225"/>
            <a:ext cx="2289175" cy="476250"/>
          </a:xfrm>
          <a:prstGeom prst="rect">
            <a:avLst/>
          </a:prstGeom>
          <a:noFill/>
          <a:ln w="9525">
            <a:noFill/>
          </a:ln>
        </p:spPr>
        <p:txBody>
          <a:bodyPr/>
          <a:lstStyle>
            <a:lvl1pPr algn="r">
              <a:defRPr sz="1400"/>
            </a:lvl1p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p:sp>
        <p:nvSpPr>
          <p:cNvPr id="4098" name="标题 84993"/>
          <p:cNvSpPr>
            <a:spLocks noGrp="1" noRot="1"/>
          </p:cNvSpPr>
          <p:nvPr>
            <p:ph type="title"/>
          </p:nvPr>
        </p:nvSpPr>
        <p:spPr>
          <a:xfrm>
            <a:off x="301625" y="609600"/>
            <a:ext cx="854075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4099" name="文本占位符 84994"/>
          <p:cNvSpPr>
            <a:spLocks noGrp="1" noRot="1"/>
          </p:cNvSpPr>
          <p:nvPr>
            <p:ph type="body"/>
          </p:nvPr>
        </p:nvSpPr>
        <p:spPr>
          <a:xfrm>
            <a:off x="301625" y="1905000"/>
            <a:ext cx="8540750" cy="4194175"/>
          </a:xfrm>
          <a:prstGeom prst="rect">
            <a:avLst/>
          </a:prstGeom>
          <a:noFill/>
          <a:ln w="9525">
            <a:noFill/>
          </a:ln>
        </p:spPr>
        <p:txBody>
          <a:bodyPr anchor="t"/>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84996" name="日期占位符 84995"/>
          <p:cNvSpPr>
            <a:spLocks noGrp="1"/>
          </p:cNvSpPr>
          <p:nvPr>
            <p:ph type="dt" sz="half" idx="2"/>
          </p:nvPr>
        </p:nvSpPr>
        <p:spPr>
          <a:xfrm>
            <a:off x="301625" y="6245225"/>
            <a:ext cx="2289175" cy="476250"/>
          </a:xfrm>
          <a:prstGeom prst="rect">
            <a:avLst/>
          </a:prstGeom>
          <a:noFill/>
          <a:ln w="9525">
            <a:noFill/>
          </a:ln>
        </p:spPr>
        <p:txBody>
          <a:bodyPr/>
          <a:lstStyle>
            <a:lvl1pPr>
              <a:defRPr sz="1400"/>
            </a:lvl1pPr>
          </a:lstStyle>
          <a:p>
            <a:pPr lvl="0" fontAlgn="t"/>
            <a:fld id="{BB962C8B-B14F-4D97-AF65-F5344CB8AC3E}" type="datetime1">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
        <p:nvSpPr>
          <p:cNvPr id="84997" name="页脚占位符 84996"/>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fontAlgn="t"/>
            <a:endParaRPr lang="zh-CN" altLang="en-US" strike="noStrike" noProof="1" dirty="0">
              <a:latin typeface="Arial" panose="020B0604020202020204" pitchFamily="34" charset="0"/>
            </a:endParaRPr>
          </a:p>
        </p:txBody>
      </p:sp>
      <p:sp>
        <p:nvSpPr>
          <p:cNvPr id="84998" name="灯片编号占位符 84997"/>
          <p:cNvSpPr>
            <a:spLocks noGrp="1"/>
          </p:cNvSpPr>
          <p:nvPr>
            <p:ph type="sldNum" sz="quarter" idx="4"/>
          </p:nvPr>
        </p:nvSpPr>
        <p:spPr>
          <a:xfrm>
            <a:off x="6553200" y="6245225"/>
            <a:ext cx="2289175" cy="476250"/>
          </a:xfrm>
          <a:prstGeom prst="rect">
            <a:avLst/>
          </a:prstGeom>
          <a:noFill/>
          <a:ln w="9525">
            <a:noFill/>
          </a:ln>
        </p:spPr>
        <p:txBody>
          <a:bodyPr/>
          <a:lstStyle>
            <a:lvl1pPr algn="r">
              <a:defRPr sz="1400"/>
            </a:lvl1p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p:sp>
        <p:nvSpPr>
          <p:cNvPr id="5122" name="标题 84993"/>
          <p:cNvSpPr>
            <a:spLocks noGrp="1" noRot="1"/>
          </p:cNvSpPr>
          <p:nvPr>
            <p:ph type="title"/>
          </p:nvPr>
        </p:nvSpPr>
        <p:spPr>
          <a:xfrm>
            <a:off x="301625" y="609600"/>
            <a:ext cx="854075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5123" name="文本占位符 84994"/>
          <p:cNvSpPr>
            <a:spLocks noGrp="1" noRot="1"/>
          </p:cNvSpPr>
          <p:nvPr>
            <p:ph type="body"/>
          </p:nvPr>
        </p:nvSpPr>
        <p:spPr>
          <a:xfrm>
            <a:off x="301625" y="1905000"/>
            <a:ext cx="8540750" cy="4194175"/>
          </a:xfrm>
          <a:prstGeom prst="rect">
            <a:avLst/>
          </a:prstGeom>
          <a:noFill/>
          <a:ln w="9525">
            <a:noFill/>
          </a:ln>
        </p:spPr>
        <p:txBody>
          <a:bodyPr anchor="t"/>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84996" name="日期占位符 84995"/>
          <p:cNvSpPr>
            <a:spLocks noGrp="1"/>
          </p:cNvSpPr>
          <p:nvPr>
            <p:ph type="dt" sz="half" idx="2"/>
          </p:nvPr>
        </p:nvSpPr>
        <p:spPr>
          <a:xfrm>
            <a:off x="301625" y="6245225"/>
            <a:ext cx="2289175" cy="476250"/>
          </a:xfrm>
          <a:prstGeom prst="rect">
            <a:avLst/>
          </a:prstGeom>
          <a:noFill/>
          <a:ln w="9525">
            <a:noFill/>
          </a:ln>
        </p:spPr>
        <p:txBody>
          <a:bodyPr/>
          <a:lstStyle>
            <a:lvl1pPr>
              <a:defRPr sz="1400"/>
            </a:lvl1pPr>
          </a:lstStyle>
          <a:p>
            <a:pPr lvl="0" fontAlgn="t"/>
            <a:fld id="{BB962C8B-B14F-4D97-AF65-F5344CB8AC3E}" type="datetime1">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
        <p:nvSpPr>
          <p:cNvPr id="84997" name="页脚占位符 84996"/>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fontAlgn="t"/>
            <a:endParaRPr lang="zh-CN" altLang="en-US" strike="noStrike" noProof="1" dirty="0">
              <a:latin typeface="Arial" panose="020B0604020202020204" pitchFamily="34" charset="0"/>
            </a:endParaRPr>
          </a:p>
        </p:txBody>
      </p:sp>
      <p:sp>
        <p:nvSpPr>
          <p:cNvPr id="84998" name="灯片编号占位符 84997"/>
          <p:cNvSpPr>
            <a:spLocks noGrp="1"/>
          </p:cNvSpPr>
          <p:nvPr>
            <p:ph type="sldNum" sz="quarter" idx="4"/>
          </p:nvPr>
        </p:nvSpPr>
        <p:spPr>
          <a:xfrm>
            <a:off x="6553200" y="6245225"/>
            <a:ext cx="2289175" cy="476250"/>
          </a:xfrm>
          <a:prstGeom prst="rect">
            <a:avLst/>
          </a:prstGeom>
          <a:noFill/>
          <a:ln w="9525">
            <a:noFill/>
          </a:ln>
        </p:spPr>
        <p:txBody>
          <a:bodyPr/>
          <a:lstStyle>
            <a:lvl1pPr algn="r">
              <a:defRPr sz="1400"/>
            </a:lvl1pPr>
          </a:lstStyle>
          <a:p>
            <a:pPr lvl="0" fontAlgn="t"/>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20225;&#19994;&#23433;&#20840;&#29983;&#20135;&#36153;&#29992;&#25552;&#21462;&#21644;&#20351;&#29992;&#31649;&#29702;&#21150;&#27861;&#36130;&#20225;%5b2012%5d16&#21495;(2012-2-24).doc"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jpeg"/><Relationship Id="rId1" Type="http://schemas.openxmlformats.org/officeDocument/2006/relationships/image" Target="../media/image9.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jpeg"/><Relationship Id="rId1"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1.&#23433;&#20840;&#26631;&#20934;&#21270;&#37325;&#35201;&#20107;&#20214;.docx" TargetMode="Externa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jpeg"/><Relationship Id="rId1" Type="http://schemas.openxmlformats.org/officeDocument/2006/relationships/image" Target="../media/image22.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jpeg"/><Relationship Id="rId1" Type="http://schemas.openxmlformats.org/officeDocument/2006/relationships/image" Target="../media/image26.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jpeg"/><Relationship Id="rId1"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23433;&#20840;&#29983;&#20135;&#26631;&#20934;&#21270;&#29616;&#22330;&#35780;&#23457;&#30005;&#27668;&#19987;&#19994;&#26816;&#26597;&#21442;&#32771;&#35201;&#28857;.docx" TargetMode="External"/></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4.xml"/><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image" Target="../media/image1.jpe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hemeOverride" Target="../theme/themeOverride1.xml"/><Relationship Id="rId2" Type="http://schemas.openxmlformats.org/officeDocument/2006/relationships/image" Target="../media/image32.png"/><Relationship Id="rId1" Type="http://schemas.openxmlformats.org/officeDocument/2006/relationships/image" Target="../media/image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6.&#39640;&#28201;&#29076;&#34701;&#37329;&#23646;&#20316;&#19994;&#23433;&#20840;&#25191;&#27861;&#26816;&#26597;&#34920;&#65288;&#30465;&#21152;&#27880;&#35299;&#65289;.docx" TargetMode="External"/><Relationship Id="rId1" Type="http://schemas.openxmlformats.org/officeDocument/2006/relationships/image" Target="../media/image2.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2.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2.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8.xml"/><Relationship Id="rId1" Type="http://schemas.openxmlformats.org/officeDocument/2006/relationships/tags" Target="../tags/tag1.xml"/></Relationships>
</file>

<file path=ppt/slides/_rels/slide4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8.xml"/><Relationship Id="rId2" Type="http://schemas.openxmlformats.org/officeDocument/2006/relationships/tags" Target="../tags/tag2.xml"/><Relationship Id="rId1" Type="http://schemas.openxmlformats.org/officeDocument/2006/relationships/hyperlink" Target="3&#21495;&#20196;&#24050;&#25353;63&#21495;&#20196;&#21644;80&#21495;&#20196;&#20462;&#25913;&#65288;&#29983;&#20135;&#32463;&#33829;&#21333;&#20301;&#23433;&#20840;&#22521;&#35757;&#35268;&#23450;&#65289;.doc"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8.xml"/><Relationship Id="rId1" Type="http://schemas.openxmlformats.org/officeDocument/2006/relationships/tags" Target="../tags/tag3.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2.jpeg"/></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8.xml"/><Relationship Id="rId2" Type="http://schemas.openxmlformats.org/officeDocument/2006/relationships/tags" Target="../tags/tag4.xml"/><Relationship Id="rId1" Type="http://schemas.openxmlformats.org/officeDocument/2006/relationships/hyperlink" Target="2&#27993;&#27743;&#30465;&#24212;&#24613;&#31649;&#29702;&#21381;&#20851;&#20110;&#21360;&#21457;&#39640;&#28201;&#29076;&#34701;&#37329;&#23646;&#20316;&#19994;&#23433;&#20840;&#19987;&#39033;&#25972;&#27835;&#26041;&#26696;&#30340;&#36890;&#30693;&#27993;&#24212;&#24613;&#22522;&#30784;.docx" TargetMode="Externa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8.xml"/><Relationship Id="rId1" Type="http://schemas.openxmlformats.org/officeDocument/2006/relationships/tags" Target="../tags/tag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jpeg"/><Relationship Id="rId1" Type="http://schemas.openxmlformats.org/officeDocument/2006/relationships/image" Target="../media/image33.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8.xml"/><Relationship Id="rId1" Type="http://schemas.openxmlformats.org/officeDocument/2006/relationships/tags" Target="../tags/tag6.xml"/></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8.xml"/><Relationship Id="rId2" Type="http://schemas.openxmlformats.org/officeDocument/2006/relationships/tags" Target="../tags/tag7.xml"/><Relationship Id="rId1" Type="http://schemas.openxmlformats.org/officeDocument/2006/relationships/image" Target="../media/image35.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36.png"/><Relationship Id="rId1" Type="http://schemas.openxmlformats.org/officeDocument/2006/relationships/tags" Target="../tags/tag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8.xml"/><Relationship Id="rId1" Type="http://schemas.openxmlformats.org/officeDocument/2006/relationships/tags" Target="../tags/tag9.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8.xml"/><Relationship Id="rId1" Type="http://schemas.openxmlformats.org/officeDocument/2006/relationships/tags" Target="../tags/tag10.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8.xml"/><Relationship Id="rId1" Type="http://schemas.openxmlformats.org/officeDocument/2006/relationships/tags" Target="../tags/tag1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8.xml"/><Relationship Id="rId1" Type="http://schemas.openxmlformats.org/officeDocument/2006/relationships/tags" Target="../tags/tag12.xml"/></Relationships>
</file>

<file path=ppt/slides/_rels/slide6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8.xml"/><Relationship Id="rId2" Type="http://schemas.openxmlformats.org/officeDocument/2006/relationships/tags" Target="../tags/tag13.xml"/><Relationship Id="rId1" Type="http://schemas.openxmlformats.org/officeDocument/2006/relationships/image" Target="../media/image37.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image" Target="../media/image39.png"/><Relationship Id="rId1" Type="http://schemas.openxmlformats.org/officeDocument/2006/relationships/image" Target="../media/image38.jpe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image" Target="../media/image41.jpeg"/><Relationship Id="rId1" Type="http://schemas.openxmlformats.org/officeDocument/2006/relationships/image" Target="../media/image40.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31.xml"/><Relationship Id="rId1" Type="http://schemas.openxmlformats.org/officeDocument/2006/relationships/image" Target="../media/image42.jpe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image" Target="../media/image43.png"/><Relationship Id="rId1" Type="http://schemas.openxmlformats.org/officeDocument/2006/relationships/tags" Target="../tags/tag14.xml"/></Relationships>
</file>

<file path=ppt/slides/_rels/slide69.xml.rels><?xml version="1.0" encoding="UTF-8" standalone="yes"?>
<Relationships xmlns="http://schemas.openxmlformats.org/package/2006/relationships"><Relationship Id="rId6" Type="http://schemas.openxmlformats.org/officeDocument/2006/relationships/slideLayout" Target="../slideLayouts/slideLayout26.xml"/><Relationship Id="rId5" Type="http://schemas.openxmlformats.org/officeDocument/2006/relationships/image" Target="../media/image47.jpeg"/><Relationship Id="rId4" Type="http://schemas.openxmlformats.org/officeDocument/2006/relationships/image" Target="../media/image46.jpeg"/><Relationship Id="rId3" Type="http://schemas.openxmlformats.org/officeDocument/2006/relationships/image" Target="../media/image45.emf"/><Relationship Id="rId2" Type="http://schemas.openxmlformats.org/officeDocument/2006/relationships/image" Target="../media/image44.jpe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xml"/><Relationship Id="rId1" Type="http://schemas.openxmlformats.org/officeDocument/2006/relationships/tags" Target="../tags/tag15.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8.xml"/><Relationship Id="rId1" Type="http://schemas.openxmlformats.org/officeDocument/2006/relationships/tags" Target="../tags/tag16.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8.xml"/><Relationship Id="rId1" Type="http://schemas.openxmlformats.org/officeDocument/2006/relationships/tags" Target="../tags/tag17.xml"/></Relationships>
</file>

<file path=ppt/slides/_rels/slide73.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8.xml"/><Relationship Id="rId3" Type="http://schemas.openxmlformats.org/officeDocument/2006/relationships/tags" Target="../tags/tag18.xml"/><Relationship Id="rId2" Type="http://schemas.openxmlformats.org/officeDocument/2006/relationships/image" Target="../media/image49.png"/><Relationship Id="rId1" Type="http://schemas.openxmlformats.org/officeDocument/2006/relationships/image" Target="../media/image48.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image" Target="../media/image50.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8.xml"/><Relationship Id="rId1" Type="http://schemas.openxmlformats.org/officeDocument/2006/relationships/tags" Target="../tags/tag19.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8.xml"/><Relationship Id="rId1" Type="http://schemas.openxmlformats.org/officeDocument/2006/relationships/tags" Target="../tags/tag2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8.xml"/><Relationship Id="rId1" Type="http://schemas.openxmlformats.org/officeDocument/2006/relationships/tags" Target="../tags/tag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58370" name="图片 3" descr="C:\Users\Administrator\Desktop\true.jpgtrue"/>
          <p:cNvPicPr>
            <a:picLocks noChangeAspect="1"/>
          </p:cNvPicPr>
          <p:nvPr/>
        </p:nvPicPr>
        <p:blipFill>
          <a:blip r:embed="rId2"/>
          <a:stretch>
            <a:fillRect/>
          </a:stretch>
        </p:blipFill>
        <p:spPr>
          <a:xfrm>
            <a:off x="48895" y="2534920"/>
            <a:ext cx="9095740" cy="2179955"/>
          </a:xfrm>
          <a:prstGeom prst="rect">
            <a:avLst/>
          </a:prstGeom>
          <a:noFill/>
          <a:ln w="9525">
            <a:noFill/>
          </a:ln>
        </p:spPr>
      </p:pic>
      <p:sp>
        <p:nvSpPr>
          <p:cNvPr id="6" name="Rectangle 3"/>
          <p:cNvSpPr txBox="1">
            <a:spLocks noChangeArrowheads="1"/>
          </p:cNvSpPr>
          <p:nvPr/>
        </p:nvSpPr>
        <p:spPr bwMode="auto">
          <a:xfrm>
            <a:off x="5954713" y="3264535"/>
            <a:ext cx="2887663" cy="720725"/>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9pPr>
          </a:lstStyle>
          <a:p>
            <a:pPr algn="ctr" fontAlgn="base"/>
            <a:r>
              <a:rPr lang="zh-CN" altLang="en-US" sz="3600" b="1" strike="noStrike" noProof="1" dirty="0">
                <a:solidFill>
                  <a:srgbClr val="FF0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j-cs"/>
              </a:rPr>
              <a:t>践行主体责任</a:t>
            </a:r>
            <a:r>
              <a:rPr lang="zh-CN" altLang="en-US" sz="3200" b="1" strike="noStrike" noProof="1" dirty="0">
                <a:effectLst>
                  <a:outerShdw blurRad="38100" dist="38100" dir="2700000" algn="tl">
                    <a:srgbClr val="000000">
                      <a:alpha val="43137"/>
                    </a:srgbClr>
                  </a:outerShdw>
                </a:effectLst>
                <a:latin typeface="微软雅黑" panose="020B0503020204020204" charset="-122"/>
                <a:ea typeface="微软雅黑" panose="020B0503020204020204" charset="-122"/>
                <a:cs typeface="+mj-cs"/>
              </a:rPr>
              <a:t> </a:t>
            </a:r>
            <a:endParaRPr lang="zh-CN" altLang="en-US" sz="3200" b="1" strike="noStrike" noProof="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8" name="Rectangle 3"/>
          <p:cNvSpPr txBox="1">
            <a:spLocks noChangeArrowheads="1"/>
          </p:cNvSpPr>
          <p:nvPr/>
        </p:nvSpPr>
        <p:spPr bwMode="auto">
          <a:xfrm>
            <a:off x="58103" y="3214370"/>
            <a:ext cx="3043238" cy="719138"/>
          </a:xfrm>
          <a:prstGeom prst="rect">
            <a:avLst/>
          </a:prstGeom>
          <a:noFill/>
          <a:ln>
            <a:noFill/>
          </a:ln>
          <a:effectLst/>
        </p:spPr>
        <p:txBody>
          <a:bodyPr vert="horz" wrap="square" lIns="68580" tIns="34290" rIns="68580" bIns="3429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9pPr>
          </a:lstStyle>
          <a:p>
            <a:pPr algn="ctr" fontAlgn="base"/>
            <a:r>
              <a:rPr lang="zh-CN" altLang="en-US" sz="3600" b="1" strike="noStrike" noProof="1" dirty="0">
                <a:effectLst>
                  <a:outerShdw blurRad="38100" dist="38100" dir="2700000" algn="tl">
                    <a:srgbClr val="000000">
                      <a:alpha val="43137"/>
                    </a:srgbClr>
                  </a:outerShdw>
                </a:effectLst>
                <a:latin typeface="微软雅黑" panose="020B0503020204020204" charset="-122"/>
                <a:ea typeface="微软雅黑" panose="020B0503020204020204" charset="-122"/>
                <a:cs typeface="+mj-cs"/>
              </a:rPr>
              <a:t>强化法治理念</a:t>
            </a:r>
            <a:r>
              <a:rPr lang="zh-CN" altLang="en-US" sz="3200" b="1" strike="noStrike" noProof="1" dirty="0">
                <a:effectLst>
                  <a:outerShdw blurRad="38100" dist="38100" dir="2700000" algn="tl">
                    <a:srgbClr val="000000">
                      <a:alpha val="43137"/>
                    </a:srgbClr>
                  </a:outerShdw>
                </a:effectLst>
                <a:latin typeface="微软雅黑" panose="020B0503020204020204" charset="-122"/>
                <a:ea typeface="微软雅黑" panose="020B0503020204020204" charset="-122"/>
                <a:cs typeface="+mj-cs"/>
              </a:rPr>
              <a:t> </a:t>
            </a:r>
            <a:endParaRPr lang="zh-CN" altLang="en-US" sz="3200" b="1" strike="noStrike" noProof="1"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pic>
        <p:nvPicPr>
          <p:cNvPr id="31" name="图片 30"/>
          <p:cNvPicPr>
            <a:picLocks noChangeAspect="1"/>
          </p:cNvPicPr>
          <p:nvPr/>
        </p:nvPicPr>
        <p:blipFill rotWithShape="1">
          <a:blip r:embed="rId3">
            <a:biLevel thresh="50000"/>
          </a:blip>
          <a:srcRect t="76775"/>
          <a:stretch>
            <a:fillRect/>
          </a:stretch>
        </p:blipFill>
        <p:spPr>
          <a:xfrm rot="7500000" flipH="1" flipV="1">
            <a:off x="7938" y="2395538"/>
            <a:ext cx="1876425" cy="171450"/>
          </a:xfrm>
          <a:prstGeom prst="rect">
            <a:avLst/>
          </a:prstGeom>
          <a:ln>
            <a:noFill/>
          </a:ln>
          <a:effectLst>
            <a:outerShdw blurRad="50800" dist="38100" dir="8100000" algn="tr" rotWithShape="0">
              <a:prstClr val="black">
                <a:alpha val="40000"/>
              </a:prstClr>
            </a:outerShdw>
          </a:effectLst>
        </p:spPr>
      </p:pic>
      <p:sp>
        <p:nvSpPr>
          <p:cNvPr id="17" name="矩形 259"/>
          <p:cNvSpPr>
            <a:spLocks noChangeArrowheads="1"/>
          </p:cNvSpPr>
          <p:nvPr/>
        </p:nvSpPr>
        <p:spPr bwMode="auto">
          <a:xfrm>
            <a:off x="3101974" y="3230242"/>
            <a:ext cx="2940050" cy="789307"/>
          </a:xfrm>
          <a:prstGeom prst="rect">
            <a:avLst/>
          </a:prstGeom>
          <a:noFill/>
          <a:ln>
            <a:noFill/>
          </a:ln>
          <a:effectLst/>
        </p:spPr>
        <p:txBody>
          <a:bodyPr vert="horz" wrap="square" lIns="68580" tIns="34290" rIns="68580" bIns="34290" numCol="1" anchor="ctr" anchorCtr="0" compatLnSpc="1"/>
          <a:lstStyle/>
          <a:p>
            <a:pPr algn="ctr" fontAlgn="base">
              <a:spcBef>
                <a:spcPct val="0"/>
              </a:spcBef>
              <a:spcAft>
                <a:spcPct val="0"/>
              </a:spcAft>
            </a:pPr>
            <a:r>
              <a:rPr lang="zh-CN" altLang="en-US" sz="3600" b="1" strike="noStrike" noProof="1" dirty="0">
                <a:gradFill>
                  <a:gsLst>
                    <a:gs pos="0">
                      <a:srgbClr val="7B32B2"/>
                    </a:gs>
                    <a:gs pos="100000">
                      <a:srgbClr val="401A5D"/>
                    </a:gs>
                  </a:gsLst>
                  <a:lin scaled="0"/>
                </a:gradFill>
                <a:effectLst>
                  <a:outerShdw blurRad="38100" dist="38100" dir="2700000" algn="tl">
                    <a:srgbClr val="000000">
                      <a:alpha val="43137"/>
                    </a:srgbClr>
                  </a:outerShdw>
                </a:effectLst>
                <a:latin typeface="微软雅黑" panose="020B0503020204020204" charset="-122"/>
                <a:ea typeface="微软雅黑" panose="020B0503020204020204" charset="-122"/>
                <a:cs typeface="+mj-cs"/>
              </a:rPr>
              <a:t>实现安全发展</a:t>
            </a:r>
            <a:endParaRPr lang="zh-CN" altLang="en-US" sz="3600" b="1" strike="noStrike" noProof="1" dirty="0">
              <a:gradFill>
                <a:gsLst>
                  <a:gs pos="0">
                    <a:srgbClr val="7B32B2"/>
                  </a:gs>
                  <a:gs pos="100000">
                    <a:srgbClr val="401A5D"/>
                  </a:gs>
                </a:gsLst>
                <a:lin scaled="0"/>
              </a:gradFill>
              <a:effectLst>
                <a:outerShdw blurRad="38100" dist="38100" dir="2700000" algn="tl">
                  <a:srgbClr val="000000">
                    <a:alpha val="43137"/>
                  </a:srgbClr>
                </a:outerShdw>
              </a:effectLst>
              <a:latin typeface="微软雅黑" panose="020B0503020204020204" charset="-122"/>
              <a:ea typeface="微软雅黑" panose="020B0503020204020204" charset="-122"/>
              <a:cs typeface="+mj-cs"/>
            </a:endParaRPr>
          </a:p>
        </p:txBody>
      </p:sp>
      <p:sp>
        <p:nvSpPr>
          <p:cNvPr id="7" name="文本框 6"/>
          <p:cNvSpPr txBox="1"/>
          <p:nvPr/>
        </p:nvSpPr>
        <p:spPr>
          <a:xfrm>
            <a:off x="58420" y="4696460"/>
            <a:ext cx="9086215" cy="1703705"/>
          </a:xfrm>
          <a:prstGeom prst="rect">
            <a:avLst/>
          </a:prstGeom>
          <a:solidFill>
            <a:schemeClr val="accent4">
              <a:lumMod val="60000"/>
              <a:lumOff val="40000"/>
            </a:schemeClr>
          </a:solidFill>
        </p:spPr>
        <p:style>
          <a:lnRef idx="1">
            <a:schemeClr val="accent4"/>
          </a:lnRef>
          <a:fillRef idx="2">
            <a:schemeClr val="accent4"/>
          </a:fillRef>
          <a:effectRef idx="1">
            <a:schemeClr val="accent4"/>
          </a:effectRef>
          <a:fontRef idx="minor">
            <a:schemeClr val="dk1"/>
          </a:fontRef>
        </p:style>
        <p:txBody>
          <a:bodyPr wrap="square" rtlCol="0" anchor="t">
            <a:spAutoFit/>
          </a:bodyPr>
          <a:p>
            <a:pPr algn="ctr" fontAlgn="t">
              <a:lnSpc>
                <a:spcPct val="100000"/>
              </a:lnSpc>
            </a:pPr>
            <a:r>
              <a:rPr lang="zh-CN" altLang="en-US" sz="2800" b="1" strike="noStrike" noProof="1" dirty="0">
                <a:solidFill>
                  <a:srgbClr val="7F7F7F"/>
                </a:solidFill>
                <a:latin typeface="微软雅黑" panose="020B0503020204020204" charset="-122"/>
                <a:ea typeface="微软雅黑" panose="020B0503020204020204" charset="-122"/>
                <a:sym typeface="+mn-ea"/>
              </a:rPr>
              <a:t>宁波市国际招标有限公司</a:t>
            </a:r>
            <a:endParaRPr lang="zh-CN" altLang="en-US" sz="2800" b="1" strike="noStrike" noProof="1" dirty="0">
              <a:solidFill>
                <a:srgbClr val="7F7F7F"/>
              </a:solidFill>
              <a:latin typeface="微软雅黑" panose="020B0503020204020204" charset="-122"/>
              <a:ea typeface="微软雅黑" panose="020B0503020204020204" charset="-122"/>
              <a:sym typeface="+mn-ea"/>
            </a:endParaRPr>
          </a:p>
          <a:p>
            <a:pPr algn="ctr" fontAlgn="t">
              <a:lnSpc>
                <a:spcPct val="100000"/>
              </a:lnSpc>
            </a:pPr>
            <a:r>
              <a:rPr lang="zh-CN" altLang="en-US" sz="2000" strike="noStrike" noProof="1"/>
              <a:t>安全咨询处处长     </a:t>
            </a:r>
            <a:r>
              <a:rPr lang="zh-CN" altLang="en-US" sz="2400" b="1" strike="noStrike" noProof="1">
                <a:latin typeface="仿宋" panose="02010609060101010101" pitchFamily="49" charset="-122"/>
                <a:ea typeface="仿宋" panose="02010609060101010101" pitchFamily="49" charset="-122"/>
              </a:rPr>
              <a:t>唐明   </a:t>
            </a:r>
            <a:r>
              <a:rPr lang="en-US" altLang="zh-CN" sz="2400" strike="noStrike" noProof="1">
                <a:sym typeface="+mn-ea"/>
              </a:rPr>
              <a:t>13858393410</a:t>
            </a:r>
            <a:endParaRPr lang="en-US" altLang="zh-CN" sz="2400" strike="noStrike" noProof="1"/>
          </a:p>
          <a:p>
            <a:pPr algn="ctr" fontAlgn="t">
              <a:lnSpc>
                <a:spcPct val="100000"/>
              </a:lnSpc>
            </a:pPr>
            <a:r>
              <a:rPr lang="zh-CN" altLang="en-US" sz="2000" strike="noStrike" noProof="1"/>
              <a:t>高级工程师  国家一级安评师 注册安全工程师</a:t>
            </a:r>
            <a:endParaRPr lang="zh-CN" altLang="en-US" sz="2000" strike="noStrike" noProof="1"/>
          </a:p>
          <a:p>
            <a:pPr algn="ctr" fontAlgn="t">
              <a:lnSpc>
                <a:spcPct val="100000"/>
              </a:lnSpc>
            </a:pPr>
            <a:r>
              <a:rPr lang="zh-CN" altLang="en-US" sz="2000" strike="noStrike" noProof="1"/>
              <a:t>宁波市安全生产协会专业委员会秘书长</a:t>
            </a:r>
            <a:endParaRPr lang="en-US" altLang="zh-CN" sz="2000" strike="noStrike" noProof="1"/>
          </a:p>
        </p:txBody>
      </p:sp>
      <p:sp>
        <p:nvSpPr>
          <p:cNvPr id="2" name="文本框 1"/>
          <p:cNvSpPr txBox="1"/>
          <p:nvPr/>
        </p:nvSpPr>
        <p:spPr>
          <a:xfrm>
            <a:off x="58420" y="935990"/>
            <a:ext cx="9085580" cy="1580515"/>
          </a:xfrm>
          <a:prstGeom prst="rect">
            <a:avLst/>
          </a:prstGeom>
          <a:solidFill>
            <a:schemeClr val="accent4">
              <a:lumMod val="60000"/>
              <a:lumOff val="40000"/>
            </a:schemeClr>
          </a:solidFill>
        </p:spPr>
        <p:txBody>
          <a:bodyPr wrap="square" rtlCol="0" anchor="t">
            <a:spAutoFit/>
          </a:bodyPr>
          <a:p>
            <a:pPr algn="ctr"/>
            <a:r>
              <a:rPr lang="zh-CN" altLang="en-US" sz="4400">
                <a:solidFill>
                  <a:srgbClr val="FF0000"/>
                </a:solidFill>
                <a:sym typeface="+mn-ea"/>
              </a:rPr>
              <a:t>宁波市安全生产标准化</a:t>
            </a:r>
            <a:endParaRPr lang="zh-CN" altLang="en-US" sz="4400">
              <a:solidFill>
                <a:srgbClr val="FF0000"/>
              </a:solidFill>
              <a:sym typeface="+mn-ea"/>
            </a:endParaRPr>
          </a:p>
          <a:p>
            <a:pPr algn="ctr"/>
            <a:r>
              <a:rPr lang="zh-CN" altLang="en-US" sz="4400">
                <a:solidFill>
                  <a:srgbClr val="FF0000"/>
                </a:solidFill>
                <a:sym typeface="+mn-ea"/>
              </a:rPr>
              <a:t>建设工作现状、对策和建议</a:t>
            </a:r>
            <a:endParaRPr lang="zh-CN" altLang="en-US" sz="4400"/>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占位符 785410"/>
          <p:cNvSpPr>
            <a:spLocks noGrp="1" noRot="1"/>
          </p:cNvSpPr>
          <p:nvPr>
            <p:ph idx="1"/>
          </p:nvPr>
        </p:nvSpPr>
        <p:spPr>
          <a:xfrm>
            <a:off x="320675" y="521970"/>
            <a:ext cx="8764905" cy="5853430"/>
          </a:xfrm>
          <a:solidFill>
            <a:schemeClr val="accent4">
              <a:lumMod val="20000"/>
              <a:lumOff val="80000"/>
            </a:schemeClr>
          </a:solidFill>
        </p:spPr>
        <p:txBody>
          <a:bodyPr anchor="t"/>
          <a:p>
            <a:pPr marR="0" algn="l" defTabSz="914400" rtl="0" eaLnBrk="1" fontAlgn="base" latinLnBrk="0" hangingPunct="1">
              <a:lnSpc>
                <a:spcPct val="160000"/>
              </a:lnSpc>
              <a:spcBef>
                <a:spcPct val="20000"/>
              </a:spcBef>
              <a:spcAft>
                <a:spcPct val="0"/>
              </a:spcAft>
              <a:buClr>
                <a:schemeClr val="hlink"/>
              </a:buClr>
              <a:buSzPct val="75000"/>
            </a:pPr>
            <a:r>
              <a:rPr lang="zh-CN" altLang="en-US" sz="2400" dirty="0">
                <a:sym typeface="+mn-ea"/>
              </a:rPr>
              <a:t>自</a:t>
            </a:r>
            <a:r>
              <a:rPr lang="en-US" altLang="zh-CN" sz="2400" dirty="0">
                <a:sym typeface="+mn-ea"/>
              </a:rPr>
              <a:t>2010</a:t>
            </a:r>
            <a:r>
              <a:rPr lang="zh-CN" altLang="en-US" sz="2400" dirty="0">
                <a:sym typeface="+mn-ea"/>
              </a:rPr>
              <a:t>年下半年开始全面施行标准化达标建设以来</a:t>
            </a:r>
            <a:r>
              <a:rPr lang="zh-CN" altLang="en-US" sz="2400" dirty="0">
                <a:solidFill>
                  <a:srgbClr val="FF0000"/>
                </a:solidFill>
                <a:sym typeface="+mn-ea"/>
              </a:rPr>
              <a:t>咨询质量</a:t>
            </a:r>
            <a:r>
              <a:rPr lang="zh-CN" altLang="en-US" sz="2400" dirty="0">
                <a:sym typeface="+mn-ea"/>
              </a:rPr>
              <a:t>和</a:t>
            </a:r>
            <a:r>
              <a:rPr lang="zh-CN" altLang="en-US" sz="2400" dirty="0">
                <a:solidFill>
                  <a:srgbClr val="FF0000"/>
                </a:solidFill>
                <a:sym typeface="+mn-ea"/>
              </a:rPr>
              <a:t>评审质量</a:t>
            </a:r>
            <a:r>
              <a:rPr lang="zh-CN" altLang="en-US" sz="2400" dirty="0">
                <a:sym typeface="+mn-ea"/>
              </a:rPr>
              <a:t>大大下降</a:t>
            </a:r>
            <a:endParaRPr lang="zh-CN" altLang="en-US" sz="2400" dirty="0">
              <a:sym typeface="+mn-ea"/>
            </a:endParaRPr>
          </a:p>
          <a:p>
            <a:pPr marR="0" algn="l" defTabSz="914400" rtl="0" eaLnBrk="1" fontAlgn="base" latinLnBrk="0" hangingPunct="1">
              <a:lnSpc>
                <a:spcPct val="160000"/>
              </a:lnSpc>
              <a:spcBef>
                <a:spcPct val="20000"/>
              </a:spcBef>
              <a:spcAft>
                <a:spcPct val="0"/>
              </a:spcAft>
              <a:buClr>
                <a:schemeClr val="hlink"/>
              </a:buClr>
              <a:buSzPct val="75000"/>
            </a:pPr>
            <a:r>
              <a:rPr kumimoji="0" lang="zh-CN" altLang="en-US" sz="2400" b="0" i="0" u="none" strike="noStrike" kern="1200" cap="none" spc="0" normalizeH="0" baseline="0" noProof="1" dirty="0">
                <a:solidFill>
                  <a:schemeClr val="tx1"/>
                </a:solidFill>
                <a:latin typeface="+mn-lt"/>
                <a:ea typeface="+mn-ea"/>
                <a:cs typeface="+mn-cs"/>
                <a:sym typeface="+mn-ea"/>
              </a:rPr>
              <a:t>安全生产标准建设工作变成了</a:t>
            </a:r>
            <a:r>
              <a:rPr kumimoji="0" lang="en-US" altLang="zh-CN" sz="2400" b="0" i="0" u="none" strike="noStrike" kern="1200" cap="none" spc="0" normalizeH="0" baseline="0" noProof="1" dirty="0">
                <a:solidFill>
                  <a:schemeClr val="tx1"/>
                </a:solidFill>
                <a:latin typeface="+mn-lt"/>
                <a:ea typeface="+mn-ea"/>
                <a:cs typeface="+mn-cs"/>
                <a:sym typeface="+mn-ea"/>
              </a:rPr>
              <a:t>“</a:t>
            </a:r>
            <a:r>
              <a:rPr kumimoji="0" lang="zh-CN" altLang="en-US" sz="2400" b="0" i="0" u="none" strike="noStrike" kern="1200" cap="none" spc="0" normalizeH="0" baseline="0" noProof="1" dirty="0">
                <a:solidFill>
                  <a:schemeClr val="tx1"/>
                </a:solidFill>
                <a:latin typeface="+mn-lt"/>
                <a:ea typeface="+mn-ea"/>
                <a:cs typeface="+mn-cs"/>
                <a:sym typeface="+mn-ea"/>
              </a:rPr>
              <a:t>鸡骨头</a:t>
            </a:r>
            <a:r>
              <a:rPr kumimoji="0" lang="en-US" altLang="zh-CN" sz="2400" b="0" i="0" u="none" strike="noStrike" kern="1200" cap="none" spc="0" normalizeH="0" baseline="0" noProof="1" dirty="0">
                <a:solidFill>
                  <a:schemeClr val="tx1"/>
                </a:solidFill>
                <a:latin typeface="+mn-lt"/>
                <a:ea typeface="+mn-ea"/>
                <a:cs typeface="+mn-cs"/>
                <a:sym typeface="+mn-ea"/>
              </a:rPr>
              <a:t>”</a:t>
            </a:r>
            <a:endParaRPr kumimoji="0" lang="en-US" altLang="zh-CN" sz="2400" b="0" i="0" u="none" strike="noStrike" kern="1200" cap="none" spc="0" normalizeH="0" baseline="0" noProof="1" dirty="0">
              <a:solidFill>
                <a:schemeClr val="tx1"/>
              </a:solidFill>
              <a:latin typeface="+mn-lt"/>
              <a:ea typeface="+mn-ea"/>
              <a:cs typeface="+mn-cs"/>
              <a:sym typeface="+mn-ea"/>
            </a:endParaRPr>
          </a:p>
          <a:p>
            <a:pPr marR="0" algn="l" defTabSz="914400" rtl="0" eaLnBrk="1" fontAlgn="base" latinLnBrk="0" hangingPunct="1">
              <a:lnSpc>
                <a:spcPct val="160000"/>
              </a:lnSpc>
              <a:spcBef>
                <a:spcPct val="20000"/>
              </a:spcBef>
              <a:spcAft>
                <a:spcPct val="0"/>
              </a:spcAft>
              <a:buClr>
                <a:schemeClr val="hlink"/>
              </a:buClr>
              <a:buSzPct val="75000"/>
            </a:pPr>
            <a:r>
              <a:rPr kumimoji="0" lang="zh-CN" altLang="en-US" sz="2400" b="0" i="0" u="none" strike="noStrike" kern="1200" cap="none" spc="0" normalizeH="0" baseline="0" noProof="1" dirty="0">
                <a:solidFill>
                  <a:schemeClr val="tx1"/>
                </a:solidFill>
                <a:latin typeface="+mn-lt"/>
                <a:ea typeface="+mn-ea"/>
                <a:cs typeface="+mn-cs"/>
                <a:sym typeface="+mn-ea"/>
              </a:rPr>
              <a:t>咨询问题（从这次</a:t>
            </a:r>
            <a:r>
              <a:rPr kumimoji="0" lang="en-US" altLang="zh-CN" sz="2400" b="0" i="0" u="none" strike="noStrike" kern="1200" cap="none" spc="0" normalizeH="0" baseline="0" noProof="1" dirty="0">
                <a:solidFill>
                  <a:schemeClr val="tx1"/>
                </a:solidFill>
                <a:latin typeface="+mn-lt"/>
                <a:ea typeface="+mn-ea"/>
                <a:cs typeface="+mn-cs"/>
                <a:sym typeface="+mn-ea"/>
              </a:rPr>
              <a:t>“</a:t>
            </a:r>
            <a:r>
              <a:rPr kumimoji="0" lang="zh-CN" altLang="en-US" sz="2400" b="0" i="0" u="none" strike="noStrike" kern="1200" cap="none" spc="0" normalizeH="0" baseline="0" noProof="1" dirty="0">
                <a:solidFill>
                  <a:schemeClr val="tx1"/>
                </a:solidFill>
                <a:latin typeface="+mn-lt"/>
                <a:ea typeface="+mn-ea"/>
                <a:cs typeface="+mn-cs"/>
                <a:sym typeface="+mn-ea"/>
              </a:rPr>
              <a:t>回头看</a:t>
            </a:r>
            <a:r>
              <a:rPr kumimoji="0" lang="en-US" altLang="zh-CN" sz="2400" b="0" i="0" u="none" strike="noStrike" kern="1200" cap="none" spc="0" normalizeH="0" baseline="0" noProof="1" dirty="0">
                <a:solidFill>
                  <a:schemeClr val="tx1"/>
                </a:solidFill>
                <a:latin typeface="+mn-lt"/>
                <a:ea typeface="+mn-ea"/>
                <a:cs typeface="+mn-cs"/>
                <a:sym typeface="+mn-ea"/>
              </a:rPr>
              <a:t>”</a:t>
            </a:r>
            <a:r>
              <a:rPr kumimoji="0" lang="zh-CN" altLang="en-US" sz="2400" b="0" i="0" u="none" strike="noStrike" kern="1200" cap="none" spc="0" normalizeH="0" baseline="0" noProof="1" dirty="0">
                <a:solidFill>
                  <a:schemeClr val="tx1"/>
                </a:solidFill>
                <a:latin typeface="+mn-lt"/>
                <a:ea typeface="+mn-ea"/>
                <a:cs typeface="+mn-cs"/>
                <a:sym typeface="+mn-ea"/>
              </a:rPr>
              <a:t>检查和平时参与评审时所了解的信息来看，凡是企业自主施行标准化运行管理和见证材料记录的企业，基础管理文件基本齐全、完整（象山宏海水产食品有限公司）</a:t>
            </a:r>
            <a:endParaRPr kumimoji="0" lang="zh-CN" altLang="en-US" sz="2400" b="0" i="0" u="none" strike="noStrike" kern="1200" cap="none" spc="0" normalizeH="0" baseline="0" noProof="1" dirty="0">
              <a:solidFill>
                <a:schemeClr val="tx1"/>
              </a:solidFill>
              <a:latin typeface="+mn-lt"/>
              <a:ea typeface="+mn-ea"/>
              <a:cs typeface="+mn-cs"/>
              <a:sym typeface="+mn-ea"/>
            </a:endParaRPr>
          </a:p>
          <a:p>
            <a:pPr marL="0" marR="0" indent="0" algn="l" defTabSz="914400" rtl="0" eaLnBrk="1" fontAlgn="base" latinLnBrk="0" hangingPunct="1">
              <a:lnSpc>
                <a:spcPct val="160000"/>
              </a:lnSpc>
              <a:spcBef>
                <a:spcPct val="20000"/>
              </a:spcBef>
              <a:spcAft>
                <a:spcPct val="0"/>
              </a:spcAft>
              <a:buClr>
                <a:schemeClr val="hlink"/>
              </a:buClr>
              <a:buSzPct val="75000"/>
              <a:buNone/>
            </a:pPr>
            <a:r>
              <a:rPr kumimoji="0" lang="zh-CN" altLang="en-US" sz="2400" b="0" i="0" u="none" strike="noStrike" kern="1200" cap="none" spc="0" normalizeH="0" baseline="0" noProof="1" dirty="0">
                <a:solidFill>
                  <a:schemeClr val="tx1"/>
                </a:solidFill>
                <a:latin typeface="+mn-lt"/>
                <a:ea typeface="+mn-ea"/>
                <a:cs typeface="+mn-cs"/>
                <a:sym typeface="+mn-ea"/>
              </a:rPr>
              <a:t>协助企业编制的文件资料、归纳和收集的运行见证材料没有完全体现企业的</a:t>
            </a:r>
            <a:r>
              <a:rPr kumimoji="0" lang="zh-CN" altLang="en-US" sz="2400" b="0" i="0" u="none" strike="noStrike" kern="1200" cap="none" spc="0" normalizeH="0" baseline="0" noProof="1" dirty="0">
                <a:solidFill>
                  <a:srgbClr val="FF0000"/>
                </a:solidFill>
                <a:latin typeface="+mn-lt"/>
                <a:ea typeface="+mn-ea"/>
                <a:cs typeface="+mn-cs"/>
                <a:sym typeface="+mn-ea"/>
              </a:rPr>
              <a:t>个性特点（千篇一律、千人一面）</a:t>
            </a:r>
            <a:endParaRPr kumimoji="0" lang="zh-CN" altLang="en-US" sz="2400" b="0" i="0" u="none" strike="noStrike" kern="1200" cap="none" spc="0" normalizeH="0" baseline="0" noProof="1" dirty="0">
              <a:solidFill>
                <a:srgbClr val="FF0000"/>
              </a:solidFill>
              <a:latin typeface="+mn-lt"/>
              <a:ea typeface="+mn-ea"/>
              <a:cs typeface="+mn-cs"/>
              <a:sym typeface="+mn-ea"/>
            </a:endParaRPr>
          </a:p>
        </p:txBody>
      </p:sp>
      <p:sp>
        <p:nvSpPr>
          <p:cNvPr id="3" name="文本框 2"/>
          <p:cNvSpPr txBox="1"/>
          <p:nvPr/>
        </p:nvSpPr>
        <p:spPr>
          <a:xfrm>
            <a:off x="0" y="0"/>
            <a:ext cx="2952115" cy="521970"/>
          </a:xfrm>
          <a:prstGeom prst="rect">
            <a:avLst/>
          </a:prstGeom>
          <a:solidFill>
            <a:schemeClr val="accent4">
              <a:lumMod val="60000"/>
              <a:lumOff val="40000"/>
            </a:schemeClr>
          </a:solidFill>
        </p:spPr>
        <p:txBody>
          <a:bodyPr wrap="square" rtlCol="0" anchor="t">
            <a:spAutoFit/>
          </a:bodyPr>
          <a:p>
            <a:r>
              <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rPr>
              <a:t>二、存在问题</a:t>
            </a:r>
            <a:endPar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占位符 785410"/>
          <p:cNvSpPr>
            <a:spLocks noGrp="1" noRot="1"/>
          </p:cNvSpPr>
          <p:nvPr>
            <p:ph idx="1"/>
          </p:nvPr>
        </p:nvSpPr>
        <p:spPr>
          <a:xfrm>
            <a:off x="320675" y="521970"/>
            <a:ext cx="8764905" cy="6135370"/>
          </a:xfrm>
          <a:solidFill>
            <a:schemeClr val="accent4">
              <a:lumMod val="20000"/>
              <a:lumOff val="80000"/>
            </a:schemeClr>
          </a:solidFill>
        </p:spPr>
        <p:txBody>
          <a:bodyPr anchor="t"/>
          <a:p>
            <a:pPr marR="0" algn="l" defTabSz="914400" rtl="0" eaLnBrk="1" fontAlgn="base" latinLnBrk="0" hangingPunct="1">
              <a:lnSpc>
                <a:spcPct val="140000"/>
              </a:lnSpc>
              <a:spcBef>
                <a:spcPct val="20000"/>
              </a:spcBef>
              <a:spcAft>
                <a:spcPct val="0"/>
              </a:spcAft>
              <a:buClr>
                <a:schemeClr val="hlink"/>
              </a:buClr>
              <a:buSzPct val="75000"/>
            </a:pPr>
            <a:r>
              <a:rPr kumimoji="0" lang="zh-CN" sz="2800" b="0" i="0" u="none" strike="noStrike" kern="1200" cap="none" spc="0" normalizeH="0" baseline="0" noProof="1" dirty="0">
                <a:solidFill>
                  <a:schemeClr val="tx1"/>
                </a:solidFill>
                <a:latin typeface="+mn-lt"/>
                <a:ea typeface="+mn-ea"/>
                <a:cs typeface="+mn-cs"/>
                <a:sym typeface="+mn-ea"/>
              </a:rPr>
              <a:t>具体体现在以下几个方面</a:t>
            </a:r>
            <a:endParaRPr kumimoji="0" lang="zh-CN" sz="2800" b="0" i="0" u="none" strike="noStrike" kern="1200" cap="none" spc="0" normalizeH="0" baseline="0" noProof="1" dirty="0">
              <a:solidFill>
                <a:schemeClr val="tx1"/>
              </a:solidFill>
              <a:latin typeface="+mn-lt"/>
              <a:ea typeface="+mn-ea"/>
              <a:cs typeface="+mn-cs"/>
              <a:sym typeface="+mn-ea"/>
            </a:endParaRPr>
          </a:p>
          <a:p>
            <a:pPr marR="0" algn="l" defTabSz="914400" rtl="0" eaLnBrk="1" fontAlgn="base" latinLnBrk="0" hangingPunct="1">
              <a:lnSpc>
                <a:spcPct val="140000"/>
              </a:lnSpc>
              <a:spcBef>
                <a:spcPct val="20000"/>
              </a:spcBef>
              <a:spcAft>
                <a:spcPct val="0"/>
              </a:spcAft>
              <a:buClr>
                <a:schemeClr val="hlink"/>
              </a:buClr>
              <a:buSzPct val="75000"/>
            </a:pPr>
            <a:r>
              <a:rPr kumimoji="0" lang="zh-CN" sz="2400" b="0" i="0" u="none" strike="noStrike" kern="1200" cap="none" spc="0" normalizeH="0" baseline="0" noProof="1" dirty="0">
                <a:solidFill>
                  <a:srgbClr val="FF0000"/>
                </a:solidFill>
                <a:latin typeface="+mn-lt"/>
                <a:ea typeface="+mn-ea"/>
                <a:cs typeface="+mn-cs"/>
                <a:sym typeface="+mn-ea"/>
              </a:rPr>
              <a:t>⑴安全生产责任制与企业的组织机构图不完全吻合；</a:t>
            </a:r>
            <a:endParaRPr kumimoji="0" lang="zh-CN" sz="2400" b="0" i="0" u="none" strike="noStrike" kern="1200" cap="none" spc="0" normalizeH="0" baseline="0" noProof="1" dirty="0">
              <a:solidFill>
                <a:srgbClr val="FF0000"/>
              </a:solidFill>
              <a:latin typeface="+mn-lt"/>
              <a:ea typeface="+mn-ea"/>
              <a:cs typeface="+mn-cs"/>
              <a:sym typeface="+mn-ea"/>
            </a:endParaRPr>
          </a:p>
          <a:p>
            <a:pPr marR="0" algn="l" defTabSz="914400" rtl="0" eaLnBrk="1" fontAlgn="base" latinLnBrk="0" hangingPunct="1">
              <a:lnSpc>
                <a:spcPct val="140000"/>
              </a:lnSpc>
              <a:spcBef>
                <a:spcPct val="20000"/>
              </a:spcBef>
              <a:spcAft>
                <a:spcPct val="0"/>
              </a:spcAft>
              <a:buClr>
                <a:schemeClr val="hlink"/>
              </a:buClr>
              <a:buSzPct val="75000"/>
            </a:pPr>
            <a:r>
              <a:rPr lang="zh-CN" sz="2400" dirty="0">
                <a:sym typeface="+mn-ea"/>
              </a:rPr>
              <a:t>⑵</a:t>
            </a:r>
            <a:r>
              <a:rPr kumimoji="0" lang="zh-CN" sz="2400" b="0" i="0" u="none" strike="noStrike" kern="1200" cap="none" spc="0" normalizeH="0" baseline="0" noProof="1" dirty="0">
                <a:latin typeface="+mn-lt"/>
                <a:ea typeface="+mn-ea"/>
                <a:cs typeface="+mn-cs"/>
                <a:sym typeface="+mn-ea"/>
              </a:rPr>
              <a:t>安全生产操作规程没有依据企业的生产工艺、主要设备和主要作业活动的特点而编制。</a:t>
            </a:r>
            <a:endParaRPr kumimoji="0" lang="zh-CN" sz="2400" b="0" i="0" u="none" strike="noStrike" kern="1200" cap="none" spc="0" normalizeH="0" baseline="0" noProof="1" dirty="0">
              <a:latin typeface="+mn-lt"/>
              <a:ea typeface="+mn-ea"/>
              <a:cs typeface="+mn-cs"/>
              <a:sym typeface="+mn-ea"/>
            </a:endParaRPr>
          </a:p>
          <a:p>
            <a:pPr marL="0" marR="0" indent="0" algn="l" defTabSz="914400" rtl="0" eaLnBrk="1" fontAlgn="base" latinLnBrk="0" hangingPunct="1">
              <a:lnSpc>
                <a:spcPct val="140000"/>
              </a:lnSpc>
              <a:spcBef>
                <a:spcPct val="20000"/>
              </a:spcBef>
              <a:spcAft>
                <a:spcPct val="0"/>
              </a:spcAft>
              <a:buClr>
                <a:schemeClr val="hlink"/>
              </a:buClr>
              <a:buSzPct val="75000"/>
              <a:buNone/>
            </a:pPr>
            <a:r>
              <a:rPr kumimoji="0" lang="zh-CN" sz="2400" b="0" i="0" u="none" strike="noStrike" kern="1200" cap="none" spc="0" normalizeH="0" baseline="0" noProof="1" dirty="0">
                <a:latin typeface="+mn-lt"/>
                <a:ea typeface="+mn-ea"/>
                <a:cs typeface="+mn-cs"/>
                <a:sym typeface="+mn-ea"/>
              </a:rPr>
              <a:t>    只有共性的安全操作规程（车、铣、刨、磨、钻、电工、钳工、配电房等），反而风险比较大的作业工序，象轴承制造企业的超声波清洗机、有氮气和氢气制备和使用作业工序、铸造企业里面烘烤炉胆和转运包的作业</a:t>
            </a:r>
            <a:endParaRPr kumimoji="0" lang="zh-CN" sz="2400" b="0" i="0" u="none" strike="noStrike" kern="1200" cap="none" spc="0" normalizeH="0" baseline="0" noProof="1" dirty="0">
              <a:latin typeface="+mn-lt"/>
              <a:ea typeface="+mn-ea"/>
              <a:cs typeface="+mn-cs"/>
              <a:sym typeface="+mn-ea"/>
            </a:endParaRPr>
          </a:p>
          <a:p>
            <a:pPr marL="0" marR="0" indent="0" algn="l" defTabSz="914400" rtl="0" eaLnBrk="1" fontAlgn="base" latinLnBrk="0" hangingPunct="1">
              <a:lnSpc>
                <a:spcPct val="140000"/>
              </a:lnSpc>
              <a:spcBef>
                <a:spcPct val="20000"/>
              </a:spcBef>
              <a:spcAft>
                <a:spcPct val="0"/>
              </a:spcAft>
              <a:buClr>
                <a:schemeClr val="hlink"/>
              </a:buClr>
              <a:buSzPct val="75000"/>
              <a:buNone/>
            </a:pPr>
            <a:r>
              <a:rPr kumimoji="0" lang="zh-CN" sz="2400" b="0" i="0" u="none" strike="noStrike" kern="1200" cap="none" spc="0" normalizeH="0" baseline="0" noProof="1" dirty="0">
                <a:latin typeface="+mn-lt"/>
                <a:ea typeface="+mn-ea"/>
                <a:cs typeface="+mn-cs"/>
                <a:sym typeface="+mn-ea"/>
              </a:rPr>
              <a:t>     操作规程的汇编未见履行编制、审核和审批的痕迹，未见目录、页码、网上下载未见重新编辑、通篇的操作规程前后字号大小页面设置不一等等</a:t>
            </a:r>
            <a:endParaRPr kumimoji="0" lang="en-US" altLang="zh-CN" sz="2800" b="0" i="0" u="none" strike="noStrike" kern="1200" cap="none" spc="0" normalizeH="0" baseline="0" noProof="1" dirty="0">
              <a:solidFill>
                <a:srgbClr val="FF0000"/>
              </a:solidFill>
              <a:latin typeface="+mn-lt"/>
              <a:ea typeface="+mn-ea"/>
              <a:cs typeface="+mn-cs"/>
              <a:sym typeface="+mn-ea"/>
            </a:endParaRPr>
          </a:p>
        </p:txBody>
      </p:sp>
      <p:sp>
        <p:nvSpPr>
          <p:cNvPr id="3" name="文本框 2"/>
          <p:cNvSpPr txBox="1"/>
          <p:nvPr/>
        </p:nvSpPr>
        <p:spPr>
          <a:xfrm>
            <a:off x="0" y="0"/>
            <a:ext cx="2952115" cy="521970"/>
          </a:xfrm>
          <a:prstGeom prst="rect">
            <a:avLst/>
          </a:prstGeom>
          <a:solidFill>
            <a:schemeClr val="accent4">
              <a:lumMod val="60000"/>
              <a:lumOff val="40000"/>
            </a:schemeClr>
          </a:solidFill>
        </p:spPr>
        <p:txBody>
          <a:bodyPr wrap="square" rtlCol="0" anchor="t">
            <a:spAutoFit/>
          </a:bodyPr>
          <a:p>
            <a:r>
              <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rPr>
              <a:t>二、存在问题</a:t>
            </a:r>
            <a:endPar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占位符 785410"/>
          <p:cNvSpPr>
            <a:spLocks noGrp="1" noRot="1"/>
          </p:cNvSpPr>
          <p:nvPr>
            <p:ph idx="1"/>
          </p:nvPr>
        </p:nvSpPr>
        <p:spPr>
          <a:xfrm>
            <a:off x="320675" y="521970"/>
            <a:ext cx="8764905" cy="5853430"/>
          </a:xfrm>
          <a:solidFill>
            <a:schemeClr val="accent4">
              <a:lumMod val="20000"/>
              <a:lumOff val="80000"/>
            </a:schemeClr>
          </a:solidFill>
        </p:spPr>
        <p:txBody>
          <a:bodyPr anchor="t"/>
          <a:p>
            <a:pPr marR="0" algn="l" defTabSz="914400" rtl="0" eaLnBrk="1" fontAlgn="base" latinLnBrk="0" hangingPunct="1">
              <a:lnSpc>
                <a:spcPct val="140000"/>
              </a:lnSpc>
              <a:spcBef>
                <a:spcPct val="20000"/>
              </a:spcBef>
              <a:spcAft>
                <a:spcPct val="0"/>
              </a:spcAft>
              <a:buClr>
                <a:schemeClr val="hlink"/>
              </a:buClr>
              <a:buSzPct val="75000"/>
            </a:pPr>
            <a:r>
              <a:rPr kumimoji="0" lang="zh-CN" sz="2400" b="0" i="0" u="none" strike="noStrike" kern="1200" cap="none" spc="0" normalizeH="0" baseline="0" noProof="1" dirty="0">
                <a:solidFill>
                  <a:schemeClr val="tx1"/>
                </a:solidFill>
                <a:latin typeface="+mn-lt"/>
                <a:ea typeface="+mn-ea"/>
                <a:cs typeface="+mn-cs"/>
                <a:sym typeface="+mn-ea"/>
              </a:rPr>
              <a:t>⑶法律法规更新不及时（多数版本过期、许多法律法规与企业产品、工艺没有多大关联）；</a:t>
            </a:r>
            <a:endParaRPr kumimoji="0" lang="zh-CN" sz="2400" b="0" i="0" u="none" strike="noStrike" kern="1200" cap="none" spc="0" normalizeH="0" baseline="0" noProof="1" dirty="0">
              <a:solidFill>
                <a:schemeClr val="tx1"/>
              </a:solidFill>
              <a:latin typeface="+mn-lt"/>
              <a:ea typeface="+mn-ea"/>
              <a:cs typeface="+mn-cs"/>
              <a:sym typeface="+mn-ea"/>
            </a:endParaRPr>
          </a:p>
          <a:p>
            <a:pPr marR="0" algn="l" defTabSz="914400" rtl="0" eaLnBrk="1" fontAlgn="base" latinLnBrk="0" hangingPunct="1">
              <a:lnSpc>
                <a:spcPct val="140000"/>
              </a:lnSpc>
              <a:spcBef>
                <a:spcPct val="20000"/>
              </a:spcBef>
              <a:spcAft>
                <a:spcPct val="0"/>
              </a:spcAft>
              <a:buClr>
                <a:schemeClr val="hlink"/>
              </a:buClr>
              <a:buSzPct val="75000"/>
            </a:pPr>
            <a:r>
              <a:rPr kumimoji="0" lang="zh-CN" sz="2400" b="0" i="0" u="none" strike="noStrike" kern="1200" cap="none" spc="0" normalizeH="0" baseline="0" noProof="1" dirty="0">
                <a:solidFill>
                  <a:schemeClr val="tx1"/>
                </a:solidFill>
                <a:latin typeface="+mn-lt"/>
                <a:ea typeface="+mn-ea"/>
                <a:cs typeface="+mn-cs"/>
                <a:sym typeface="+mn-ea"/>
              </a:rPr>
              <a:t>⑷安全生产教育培训记录千篇一律，没有体现企业的工艺过程危险性特点，记录与实际教育内容存在两张皮现象；</a:t>
            </a:r>
            <a:endParaRPr kumimoji="0" lang="zh-CN" sz="2400" b="0" i="0" u="none" strike="noStrike" kern="1200" cap="none" spc="0" normalizeH="0" baseline="0" noProof="1" dirty="0">
              <a:solidFill>
                <a:schemeClr val="tx1"/>
              </a:solidFill>
              <a:latin typeface="+mn-lt"/>
              <a:ea typeface="+mn-ea"/>
              <a:cs typeface="+mn-cs"/>
              <a:sym typeface="+mn-ea"/>
            </a:endParaRPr>
          </a:p>
          <a:p>
            <a:pPr marR="0" algn="l" defTabSz="914400" rtl="0" eaLnBrk="1" fontAlgn="base" latinLnBrk="0" hangingPunct="1">
              <a:lnSpc>
                <a:spcPct val="140000"/>
              </a:lnSpc>
              <a:spcBef>
                <a:spcPct val="20000"/>
              </a:spcBef>
              <a:spcAft>
                <a:spcPct val="0"/>
              </a:spcAft>
              <a:buClr>
                <a:schemeClr val="hlink"/>
              </a:buClr>
              <a:buSzPct val="75000"/>
            </a:pPr>
            <a:r>
              <a:rPr lang="zh-CN" sz="2400" dirty="0">
                <a:solidFill>
                  <a:schemeClr val="tx1"/>
                </a:solidFill>
                <a:sym typeface="+mn-ea"/>
              </a:rPr>
              <a:t>⑸</a:t>
            </a:r>
            <a:r>
              <a:rPr kumimoji="0" lang="zh-CN" sz="2400" b="0" i="0" u="none" strike="noStrike" kern="1200" cap="none" spc="0" normalizeH="0" baseline="0" noProof="1" dirty="0">
                <a:solidFill>
                  <a:schemeClr val="tx1"/>
                </a:solidFill>
                <a:latin typeface="+mn-lt"/>
                <a:ea typeface="+mn-ea"/>
                <a:cs typeface="+mn-cs"/>
                <a:sym typeface="+mn-ea"/>
              </a:rPr>
              <a:t>法定持证人员汇总表不规范、人员登记遗漏，外聘电工未见劳务协议；</a:t>
            </a:r>
            <a:endParaRPr kumimoji="0" lang="zh-CN" sz="2400" b="0" i="0" u="none" strike="noStrike" kern="1200" cap="none" spc="0" normalizeH="0" baseline="0" noProof="1" dirty="0">
              <a:solidFill>
                <a:schemeClr val="tx1"/>
              </a:solidFill>
              <a:latin typeface="+mn-lt"/>
              <a:ea typeface="+mn-ea"/>
              <a:cs typeface="+mn-cs"/>
              <a:sym typeface="+mn-ea"/>
            </a:endParaRPr>
          </a:p>
          <a:p>
            <a:pPr marR="0" algn="l" defTabSz="914400" rtl="0" eaLnBrk="1" fontAlgn="base" latinLnBrk="0" hangingPunct="1">
              <a:lnSpc>
                <a:spcPct val="140000"/>
              </a:lnSpc>
              <a:spcBef>
                <a:spcPct val="20000"/>
              </a:spcBef>
              <a:spcAft>
                <a:spcPct val="0"/>
              </a:spcAft>
              <a:buClr>
                <a:schemeClr val="hlink"/>
              </a:buClr>
              <a:buSzPct val="75000"/>
            </a:pPr>
            <a:r>
              <a:rPr kumimoji="0" lang="zh-CN" sz="2400" b="0" i="0" u="none" strike="noStrike" kern="1200" cap="none" spc="0" normalizeH="0" baseline="0" noProof="1" dirty="0">
                <a:solidFill>
                  <a:schemeClr val="tx1"/>
                </a:solidFill>
                <a:latin typeface="+mn-lt"/>
                <a:ea typeface="+mn-ea"/>
                <a:cs typeface="+mn-cs"/>
                <a:sym typeface="+mn-ea"/>
              </a:rPr>
              <a:t>⑹特种设备安全管理和电气设备安全管理记录不完善，没有规范的特种设备汇总登记表，特种设备的定期自查记录不完善，没有移动电气、手持电动工具、电焊机汇总登记表，定期检测的绝缘电阻记录不真实、不可信；</a:t>
            </a:r>
            <a:endParaRPr kumimoji="0" lang="zh-CN" sz="2400" b="0" i="0" u="none" strike="noStrike" kern="1200" cap="none" spc="0" normalizeH="0" baseline="0" noProof="1" dirty="0">
              <a:solidFill>
                <a:schemeClr val="tx1"/>
              </a:solidFill>
              <a:latin typeface="+mn-lt"/>
              <a:ea typeface="+mn-ea"/>
              <a:cs typeface="+mn-cs"/>
              <a:sym typeface="+mn-ea"/>
            </a:endParaRPr>
          </a:p>
        </p:txBody>
      </p:sp>
      <p:sp>
        <p:nvSpPr>
          <p:cNvPr id="3" name="文本框 2"/>
          <p:cNvSpPr txBox="1"/>
          <p:nvPr/>
        </p:nvSpPr>
        <p:spPr>
          <a:xfrm>
            <a:off x="0" y="0"/>
            <a:ext cx="2952115" cy="521970"/>
          </a:xfrm>
          <a:prstGeom prst="rect">
            <a:avLst/>
          </a:prstGeom>
          <a:solidFill>
            <a:schemeClr val="accent4">
              <a:lumMod val="60000"/>
              <a:lumOff val="40000"/>
            </a:schemeClr>
          </a:solidFill>
        </p:spPr>
        <p:txBody>
          <a:bodyPr wrap="square" rtlCol="0" anchor="t">
            <a:spAutoFit/>
          </a:bodyPr>
          <a:p>
            <a:r>
              <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rPr>
              <a:t>二、存在问题</a:t>
            </a:r>
            <a:endPar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799" name="标题 113798"/>
          <p:cNvSpPr>
            <a:spLocks noGrp="1" noRot="1"/>
          </p:cNvSpPr>
          <p:nvPr>
            <p:ph type="title"/>
          </p:nvPr>
        </p:nvSpPr>
        <p:spPr>
          <a:xfrm>
            <a:off x="301625" y="609600"/>
            <a:ext cx="8540750" cy="442913"/>
          </a:xfrm>
        </p:spPr>
        <p:txBody>
          <a:bodyPr anchor="ctr"/>
          <a:p>
            <a:r>
              <a:rPr lang="zh-CN" altLang="en-US" sz="2400" dirty="0"/>
              <a:t>特 种 设 备 安 全 管 理 台 帐</a:t>
            </a:r>
            <a:br>
              <a:rPr lang="zh-CN" altLang="en-US" sz="2400" dirty="0"/>
            </a:br>
            <a:r>
              <a:rPr lang="en-US" altLang="zh-CN" sz="1600" dirty="0"/>
              <a:t>SBT   3-03-02                                                NO.                                  2008</a:t>
            </a:r>
            <a:r>
              <a:rPr lang="zh-CN" altLang="en-US" sz="1600" dirty="0"/>
              <a:t>年</a:t>
            </a:r>
            <a:r>
              <a:rPr lang="en-US" altLang="zh-CN" sz="1600" dirty="0"/>
              <a:t>12</a:t>
            </a:r>
            <a:r>
              <a:rPr lang="zh-CN" altLang="en-US" sz="1600" dirty="0"/>
              <a:t>月</a:t>
            </a:r>
            <a:r>
              <a:rPr lang="en-US" altLang="zh-CN" sz="1600" dirty="0"/>
              <a:t>30</a:t>
            </a:r>
            <a:r>
              <a:rPr lang="zh-CN" altLang="en-US" sz="1600" dirty="0"/>
              <a:t>日</a:t>
            </a:r>
            <a:endParaRPr lang="zh-CN" altLang="en-US" sz="1600" dirty="0"/>
          </a:p>
        </p:txBody>
      </p:sp>
      <p:graphicFrame>
        <p:nvGraphicFramePr>
          <p:cNvPr id="114371" name="内容占位符 114370"/>
          <p:cNvGraphicFramePr/>
          <p:nvPr>
            <p:ph idx="1"/>
          </p:nvPr>
        </p:nvGraphicFramePr>
        <p:xfrm>
          <a:off x="323850" y="1268413"/>
          <a:ext cx="8518525" cy="5268913"/>
        </p:xfrm>
        <a:graphic>
          <a:graphicData uri="http://schemas.openxmlformats.org/drawingml/2006/table">
            <a:tbl>
              <a:tblPr/>
              <a:tblGrid>
                <a:gridCol w="360363"/>
                <a:gridCol w="1150937"/>
                <a:gridCol w="1081088"/>
                <a:gridCol w="1008062"/>
                <a:gridCol w="719138"/>
                <a:gridCol w="782637"/>
                <a:gridCol w="854075"/>
                <a:gridCol w="854075"/>
                <a:gridCol w="966788"/>
                <a:gridCol w="741362"/>
              </a:tblGrid>
              <a:tr h="823913">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400" dirty="0"/>
                        <a:t>序号</a:t>
                      </a:r>
                      <a:endParaRPr lang="zh-CN" altLang="en-US" sz="1400" dirty="0"/>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600" dirty="0"/>
                        <a:t>设备名称 </a:t>
                      </a:r>
                      <a:endParaRPr lang="zh-CN" altLang="en-US" sz="16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600" dirty="0"/>
                        <a:t>型号规格 </a:t>
                      </a:r>
                      <a:endParaRPr lang="zh-CN" altLang="en-US" sz="16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600" dirty="0"/>
                        <a:t>入厂日期 </a:t>
                      </a:r>
                      <a:endParaRPr lang="zh-CN" altLang="en-US" sz="16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600" dirty="0"/>
                        <a:t>制造厂 </a:t>
                      </a:r>
                      <a:endParaRPr lang="zh-CN" altLang="en-US" sz="16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600" dirty="0">
                          <a:solidFill>
                            <a:srgbClr val="FF3300"/>
                          </a:solidFill>
                        </a:rPr>
                        <a:t>厂内编号 </a:t>
                      </a:r>
                      <a:endParaRPr lang="zh-CN" altLang="en-US" sz="1600" dirty="0">
                        <a:solidFill>
                          <a:srgbClr val="FF3300"/>
                        </a:solidFill>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600" dirty="0"/>
                        <a:t>使用部门 </a:t>
                      </a:r>
                      <a:endParaRPr lang="zh-CN" altLang="en-US" sz="16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600" dirty="0"/>
                        <a:t>专管人</a:t>
                      </a:r>
                      <a:endParaRPr lang="zh-CN" altLang="en-US" sz="16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600" dirty="0">
                          <a:solidFill>
                            <a:srgbClr val="FF3300"/>
                          </a:solidFill>
                        </a:rPr>
                        <a:t>安全使用证编号</a:t>
                      </a:r>
                      <a:endParaRPr lang="zh-CN" altLang="en-US" sz="1600" dirty="0">
                        <a:solidFill>
                          <a:srgbClr val="FF3300"/>
                        </a:solidFill>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600" dirty="0">
                          <a:solidFill>
                            <a:srgbClr val="FF3300"/>
                          </a:solidFill>
                        </a:rPr>
                        <a:t>下次鉴定日期</a:t>
                      </a:r>
                      <a:endParaRPr lang="zh-CN" altLang="en-US" sz="1600" dirty="0">
                        <a:solidFill>
                          <a:srgbClr val="FF3300"/>
                        </a:solidFill>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558800">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t>1</a:t>
                      </a:r>
                      <a:endParaRPr lang="zh-CN" altLang="en-US" sz="1400"/>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400" dirty="0"/>
                        <a:t>锅炉</a:t>
                      </a: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dirty="0"/>
                        <a:t>DZL</a:t>
                      </a:r>
                      <a:r>
                        <a:rPr lang="zh-CN" altLang="en-US" sz="1400" dirty="0"/>
                        <a:t>（</a:t>
                      </a:r>
                      <a:r>
                        <a:rPr lang="en-US" altLang="zh-CN" sz="1400" dirty="0"/>
                        <a:t>4</a:t>
                      </a:r>
                      <a:r>
                        <a:rPr lang="zh-CN" altLang="en-US" sz="1400" dirty="0"/>
                        <a:t>）</a:t>
                      </a:r>
                      <a:r>
                        <a:rPr lang="en-US" altLang="zh-CN" sz="1400"/>
                        <a:t>- A-11</a:t>
                      </a:r>
                      <a:endParaRPr lang="zh-CN" altLang="en-US" sz="140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t>08.08.10</a:t>
                      </a:r>
                      <a:endParaRPr lang="zh-CN" altLang="en-US" sz="140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400" dirty="0"/>
                        <a:t>杭州</a:t>
                      </a: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solidFill>
                            <a:srgbClr val="FF3300"/>
                          </a:solidFill>
                        </a:rPr>
                        <a:t>T-001</a:t>
                      </a:r>
                      <a:endParaRPr lang="en-US" altLang="zh-CN" sz="1400">
                        <a:solidFill>
                          <a:srgbClr val="FF3300"/>
                        </a:solidFill>
                      </a:endParaRPr>
                    </a:p>
                    <a:p>
                      <a:pPr marL="0" lvl="0" indent="0">
                        <a:buNone/>
                      </a:pPr>
                      <a:endParaRPr lang="zh-CN" altLang="en-US" sz="1400" dirty="0">
                        <a:solidFill>
                          <a:srgbClr val="FF3300"/>
                        </a:solidFill>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rowSpan="3">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400" dirty="0"/>
                        <a:t>锅炉房</a:t>
                      </a: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rowSpan="3">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400" dirty="0"/>
                        <a:t>王斌</a:t>
                      </a: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solidFill>
                            <a:srgbClr val="FF3300"/>
                          </a:solidFill>
                        </a:rPr>
                        <a:t>3302041102305</a:t>
                      </a:r>
                      <a:endParaRPr lang="zh-CN" altLang="en-US" sz="1400">
                        <a:solidFill>
                          <a:srgbClr val="FF3300"/>
                        </a:solidFill>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solidFill>
                            <a:srgbClr val="FF3300"/>
                          </a:solidFill>
                        </a:rPr>
                        <a:t>10.11.02</a:t>
                      </a:r>
                      <a:endParaRPr lang="zh-CN" altLang="en-US" sz="1400">
                        <a:solidFill>
                          <a:srgbClr val="FF3300"/>
                        </a:solidFill>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334962">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t>2</a:t>
                      </a:r>
                      <a:endParaRPr lang="zh-CN" altLang="en-US" sz="1400"/>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400" dirty="0"/>
                        <a:t>压力表</a:t>
                      </a: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t>09.10.09</a:t>
                      </a:r>
                      <a:endParaRPr lang="zh-CN" altLang="en-US" sz="140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solidFill>
                            <a:srgbClr val="FF3300"/>
                          </a:solidFill>
                        </a:rPr>
                        <a:t>T-001Y</a:t>
                      </a:r>
                      <a:endParaRPr lang="zh-CN" altLang="en-US" sz="1400">
                        <a:solidFill>
                          <a:srgbClr val="FF3300"/>
                        </a:solidFill>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solidFill>
                          <a:srgbClr val="FF3300"/>
                        </a:solidFill>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28625">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t>3</a:t>
                      </a:r>
                      <a:endParaRPr lang="zh-CN" altLang="en-US" sz="1400"/>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400" dirty="0"/>
                        <a:t>安全阀</a:t>
                      </a: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t>09.10.09</a:t>
                      </a:r>
                      <a:endParaRPr lang="zh-CN" altLang="en-US" sz="140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solidFill>
                            <a:srgbClr val="FF3300"/>
                          </a:solidFill>
                        </a:rPr>
                        <a:t>T-001A</a:t>
                      </a:r>
                      <a:endParaRPr lang="zh-CN" altLang="en-US" sz="1400">
                        <a:solidFill>
                          <a:srgbClr val="FF3300"/>
                        </a:solidFill>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chemeClr val="tx1"/>
                      </a:solidFill>
                      <a:prstDash val="solid"/>
                      <a:headEnd type="none" w="med" len="med"/>
                      <a:tailEnd type="none" w="med" len="med"/>
                    </a:lnB>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chemeClr val="tx1"/>
                      </a:solidFill>
                      <a:prstDash val="solid"/>
                      <a:headEnd type="none" w="med" len="med"/>
                      <a:tailEnd type="none" w="med" len="med"/>
                    </a:lnB>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solidFill>
                          <a:srgbClr val="FF3300"/>
                        </a:solidFill>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515938">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t>4</a:t>
                      </a:r>
                      <a:endParaRPr lang="zh-CN" altLang="en-US" sz="1400"/>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400" dirty="0"/>
                        <a:t>起重机</a:t>
                      </a: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dirty="0"/>
                        <a:t>5</a:t>
                      </a:r>
                      <a:r>
                        <a:rPr lang="zh-CN" altLang="en-US" sz="1400" dirty="0"/>
                        <a:t>吨</a:t>
                      </a:r>
                      <a:r>
                        <a:rPr lang="en-US" altLang="zh-CN" sz="1400" dirty="0"/>
                        <a:t>/6</a:t>
                      </a:r>
                      <a:r>
                        <a:rPr lang="zh-CN" altLang="en-US" sz="1400" dirty="0"/>
                        <a:t>米</a:t>
                      </a:r>
                      <a:r>
                        <a:rPr lang="en-US" altLang="zh-CN" sz="1400" dirty="0"/>
                        <a:t>/24</a:t>
                      </a:r>
                      <a:r>
                        <a:rPr lang="zh-CN" altLang="en-US" sz="1400" dirty="0"/>
                        <a:t>米</a:t>
                      </a: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t>08.08.10</a:t>
                      </a:r>
                      <a:endParaRPr lang="zh-CN" altLang="en-US" sz="140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400" dirty="0"/>
                        <a:t>宁波东光起重</a:t>
                      </a: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solidFill>
                            <a:srgbClr val="FF3300"/>
                          </a:solidFill>
                        </a:rPr>
                        <a:t>T-002</a:t>
                      </a:r>
                      <a:endParaRPr lang="zh-CN" altLang="en-US" sz="1400">
                        <a:solidFill>
                          <a:srgbClr val="FF3300"/>
                        </a:solidFill>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400" dirty="0"/>
                        <a:t>装配车间</a:t>
                      </a: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400" dirty="0"/>
                        <a:t>李涛</a:t>
                      </a: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solidFill>
                          <a:srgbClr val="FF3300"/>
                        </a:solidFill>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558800">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t>5</a:t>
                      </a:r>
                      <a:endParaRPr lang="zh-CN" altLang="en-US" sz="1400"/>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400" dirty="0"/>
                        <a:t>货梯</a:t>
                      </a: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t>2000kg</a:t>
                      </a:r>
                      <a:endParaRPr lang="zh-CN" altLang="en-US" sz="140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t>08.08.10</a:t>
                      </a:r>
                      <a:endParaRPr lang="zh-CN" altLang="en-US" sz="140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400" dirty="0"/>
                        <a:t>宏大电梯有限</a:t>
                      </a:r>
                      <a:endParaRPr lang="zh-CN" altLang="en-US"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solidFill>
                            <a:srgbClr val="FF3300"/>
                          </a:solidFill>
                        </a:rPr>
                        <a:t>T-003</a:t>
                      </a:r>
                      <a:endParaRPr lang="en-US" altLang="zh-CN" sz="1400">
                        <a:solidFill>
                          <a:srgbClr val="FF3300"/>
                        </a:solidFill>
                      </a:endParaRPr>
                    </a:p>
                    <a:p>
                      <a:pPr marL="0" lvl="0" indent="0">
                        <a:buNone/>
                      </a:pPr>
                      <a:endParaRPr lang="zh-CN" altLang="en-US" sz="1400" dirty="0">
                        <a:solidFill>
                          <a:srgbClr val="FF3300"/>
                        </a:solidFill>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400" dirty="0"/>
                        <a:t>一金工</a:t>
                      </a: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400" dirty="0"/>
                        <a:t>张伟</a:t>
                      </a: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solidFill>
                          <a:srgbClr val="FF3300"/>
                        </a:solidFill>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558800">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t>6</a:t>
                      </a:r>
                      <a:endParaRPr lang="zh-CN" altLang="en-US" sz="1400"/>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400" dirty="0"/>
                        <a:t>空压机 储罐</a:t>
                      </a: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t>V  2m</a:t>
                      </a:r>
                      <a:r>
                        <a:rPr lang="en-US" altLang="zh-CN" sz="1400" baseline="30000"/>
                        <a:t>3</a:t>
                      </a:r>
                      <a:endParaRPr lang="zh-CN" altLang="en-US" sz="1400" baseline="3000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t>09.10.09</a:t>
                      </a:r>
                      <a:endParaRPr lang="zh-CN" altLang="en-US" sz="140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400" dirty="0"/>
                        <a:t>镇海机械厂</a:t>
                      </a: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solidFill>
                            <a:srgbClr val="FF3300"/>
                          </a:solidFill>
                        </a:rPr>
                        <a:t>T-004</a:t>
                      </a:r>
                      <a:endParaRPr lang="zh-CN" altLang="en-US" sz="1400">
                        <a:solidFill>
                          <a:srgbClr val="FF3300"/>
                        </a:solidFill>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rowSpan="3">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en-US" altLang="zh-CN" sz="1400" dirty="0"/>
                    </a:p>
                    <a:p>
                      <a:pPr marL="0" lvl="0" indent="0">
                        <a:buNone/>
                      </a:pPr>
                      <a:r>
                        <a:rPr lang="zh-CN" altLang="en-US" sz="1400" dirty="0"/>
                        <a:t>空压机房</a:t>
                      </a:r>
                      <a:endParaRPr lang="zh-CN" altLang="en-US" sz="1400" dirty="0"/>
                    </a:p>
                    <a:p>
                      <a:pPr marL="0" lvl="0" indent="0">
                        <a:buNone/>
                      </a:pP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rowSpan="3">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400" dirty="0"/>
                        <a:t>刘江</a:t>
                      </a: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solidFill>
                          <a:srgbClr val="FF3300"/>
                        </a:solidFill>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en-US" altLang="zh-CN" sz="1400" dirty="0"/>
                    </a:p>
                    <a:p>
                      <a:pPr marL="0" lvl="0" indent="0">
                        <a:buNone/>
                      </a:pPr>
                      <a:endParaRPr lang="zh-CN" altLang="en-US" sz="1400" dirty="0"/>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303212">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t>7</a:t>
                      </a:r>
                      <a:endParaRPr lang="zh-CN" altLang="en-US" sz="1400"/>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400" dirty="0"/>
                        <a:t>安全阀</a:t>
                      </a: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t>09.10.09</a:t>
                      </a:r>
                      <a:endParaRPr lang="zh-CN" altLang="en-US" sz="140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solidFill>
                            <a:srgbClr val="FF3300"/>
                          </a:solidFill>
                        </a:rPr>
                        <a:t>T-004A</a:t>
                      </a:r>
                      <a:endParaRPr lang="zh-CN" altLang="en-US" sz="1400">
                        <a:solidFill>
                          <a:srgbClr val="FF3300"/>
                        </a:solidFill>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solidFill>
                          <a:srgbClr val="FF3300"/>
                        </a:solidFill>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366713">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t>8</a:t>
                      </a:r>
                      <a:endParaRPr lang="zh-CN" altLang="en-US" sz="1400"/>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400" dirty="0"/>
                        <a:t>压力表</a:t>
                      </a: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t>09.10.09</a:t>
                      </a:r>
                      <a:endParaRPr lang="zh-CN" altLang="en-US" sz="140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solidFill>
                            <a:srgbClr val="FF3300"/>
                          </a:solidFill>
                        </a:rPr>
                        <a:t>T-004Y</a:t>
                      </a:r>
                      <a:endParaRPr lang="zh-CN" altLang="en-US" sz="1400">
                        <a:solidFill>
                          <a:srgbClr val="FF3300"/>
                        </a:solidFill>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chemeClr val="tx1"/>
                      </a:solidFill>
                      <a:prstDash val="solid"/>
                      <a:headEnd type="none" w="med" len="med"/>
                      <a:tailEnd type="none" w="med" len="med"/>
                    </a:lnB>
                  </a:tcPr>
                </a:tc>
                <a:tc vMerge="1">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chemeClr val="tx1"/>
                      </a:solidFill>
                      <a:prstDash val="solid"/>
                      <a:headEnd type="none" w="med" len="med"/>
                      <a:tailEnd type="none" w="med" len="med"/>
                    </a:lnB>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solidFill>
                          <a:srgbClr val="FF3300"/>
                        </a:solidFill>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303212">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t>9</a:t>
                      </a:r>
                      <a:endParaRPr lang="zh-CN" altLang="en-US" sz="1400"/>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400" dirty="0"/>
                        <a:t>叉车</a:t>
                      </a: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t>5000kg</a:t>
                      </a:r>
                      <a:endParaRPr lang="zh-CN" altLang="en-US" sz="140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t>09.10.09</a:t>
                      </a:r>
                      <a:endParaRPr lang="zh-CN" altLang="en-US" sz="140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400" dirty="0"/>
                        <a:t>杭州</a:t>
                      </a: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solidFill>
                            <a:srgbClr val="FF3300"/>
                          </a:solidFill>
                        </a:rPr>
                        <a:t>T-005</a:t>
                      </a:r>
                      <a:endParaRPr lang="zh-CN" altLang="en-US" sz="1400">
                        <a:solidFill>
                          <a:srgbClr val="FF3300"/>
                        </a:solidFill>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zh-CN" altLang="en-US" sz="1400" dirty="0"/>
                        <a:t>徐宏</a:t>
                      </a: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solidFill>
                          <a:srgbClr val="FF3300"/>
                        </a:solidFill>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515938">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r>
                        <a:rPr lang="en-US" altLang="zh-CN" sz="1400"/>
                        <a:t>10</a:t>
                      </a:r>
                      <a:endParaRPr lang="zh-CN" altLang="en-US" sz="1400"/>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solidFill>
                          <a:srgbClr val="FF3300"/>
                        </a:solidFill>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31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solidFill>
                          <a:srgbClr val="FF3300"/>
                        </a:solidFill>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buNone/>
                      </a:pPr>
                      <a:endParaRPr lang="zh-CN" altLang="en-US" sz="1400" dirty="0"/>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sp>
        <p:nvSpPr>
          <p:cNvPr id="3" name="文本框 2"/>
          <p:cNvSpPr txBox="1"/>
          <p:nvPr/>
        </p:nvSpPr>
        <p:spPr>
          <a:xfrm>
            <a:off x="0" y="0"/>
            <a:ext cx="2952115" cy="521970"/>
          </a:xfrm>
          <a:prstGeom prst="rect">
            <a:avLst/>
          </a:prstGeom>
          <a:solidFill>
            <a:schemeClr val="accent4">
              <a:lumMod val="60000"/>
              <a:lumOff val="40000"/>
            </a:schemeClr>
          </a:solidFill>
        </p:spPr>
        <p:txBody>
          <a:bodyPr wrap="square" rtlCol="0" anchor="t">
            <a:spAutoFit/>
          </a:bodyPr>
          <a:p>
            <a:r>
              <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rPr>
              <a:t>二、存在问题</a:t>
            </a:r>
            <a:endPar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占位符 785410"/>
          <p:cNvSpPr>
            <a:spLocks noGrp="1" noRot="1"/>
          </p:cNvSpPr>
          <p:nvPr>
            <p:ph idx="1"/>
          </p:nvPr>
        </p:nvSpPr>
        <p:spPr>
          <a:xfrm>
            <a:off x="320675" y="521970"/>
            <a:ext cx="8764905" cy="6107430"/>
          </a:xfrm>
          <a:solidFill>
            <a:schemeClr val="accent4">
              <a:lumMod val="20000"/>
              <a:lumOff val="80000"/>
            </a:schemeClr>
          </a:solidFill>
        </p:spPr>
        <p:txBody>
          <a:bodyPr anchor="t"/>
          <a:p>
            <a:pPr marR="0" algn="l" defTabSz="914400" rtl="0" eaLnBrk="1" fontAlgn="base" latinLnBrk="0" hangingPunct="1">
              <a:lnSpc>
                <a:spcPct val="120000"/>
              </a:lnSpc>
              <a:spcBef>
                <a:spcPct val="20000"/>
              </a:spcBef>
              <a:buClr>
                <a:schemeClr val="hlink"/>
              </a:buClr>
              <a:buSzPct val="75000"/>
            </a:pPr>
            <a:r>
              <a:rPr kumimoji="0" lang="zh-CN" sz="2400" b="0" i="0" u="none" strike="noStrike" kern="1200" cap="none" spc="0" normalizeH="0" baseline="0" noProof="1" dirty="0">
                <a:solidFill>
                  <a:schemeClr val="tx1"/>
                </a:solidFill>
                <a:latin typeface="+mn-lt"/>
                <a:ea typeface="+mn-ea"/>
                <a:cs typeface="+mn-cs"/>
                <a:sym typeface="+mn-ea"/>
              </a:rPr>
              <a:t>⑺未见危险作业和作业行为监督管理的记录（动火、高处、有限空间以及主要设备检维修等）；</a:t>
            </a:r>
            <a:endParaRPr kumimoji="0" lang="zh-CN" sz="2400" b="0" i="0" u="none" strike="noStrike" kern="1200" cap="none" spc="0" normalizeH="0" baseline="0" noProof="1" dirty="0">
              <a:solidFill>
                <a:schemeClr val="tx1"/>
              </a:solidFill>
              <a:latin typeface="+mn-lt"/>
              <a:ea typeface="+mn-ea"/>
              <a:cs typeface="+mn-cs"/>
              <a:sym typeface="+mn-ea"/>
            </a:endParaRPr>
          </a:p>
          <a:p>
            <a:pPr marR="0" algn="l" defTabSz="914400" rtl="0" eaLnBrk="1" fontAlgn="base" latinLnBrk="0" hangingPunct="1">
              <a:lnSpc>
                <a:spcPct val="120000"/>
              </a:lnSpc>
              <a:spcBef>
                <a:spcPct val="20000"/>
              </a:spcBef>
              <a:buClr>
                <a:schemeClr val="hlink"/>
              </a:buClr>
              <a:buSzPct val="75000"/>
            </a:pPr>
            <a:r>
              <a:rPr kumimoji="0" lang="zh-CN" sz="2400" b="0" i="0" u="none" strike="noStrike" kern="1200" cap="none" spc="0" normalizeH="0" baseline="0" noProof="1" dirty="0">
                <a:solidFill>
                  <a:schemeClr val="tx1"/>
                </a:solidFill>
                <a:latin typeface="+mn-lt"/>
                <a:ea typeface="+mn-ea"/>
                <a:cs typeface="+mn-cs"/>
                <a:sym typeface="+mn-ea"/>
              </a:rPr>
              <a:t>⑻危险有害因素辨识和分析，没有体现企业生产工艺和作业活动的特点，千篇一律；应急预案网络版，简单不符合企业实际、没有可操作性；</a:t>
            </a:r>
            <a:endParaRPr kumimoji="0" lang="zh-CN" sz="2400" b="0" i="0" u="none" strike="noStrike" kern="1200" cap="none" spc="0" normalizeH="0" baseline="0" noProof="1" dirty="0">
              <a:solidFill>
                <a:schemeClr val="tx1"/>
              </a:solidFill>
              <a:latin typeface="+mn-lt"/>
              <a:ea typeface="+mn-ea"/>
              <a:cs typeface="+mn-cs"/>
              <a:sym typeface="+mn-ea"/>
            </a:endParaRPr>
          </a:p>
          <a:p>
            <a:pPr marR="0" algn="l" defTabSz="914400" rtl="0" eaLnBrk="1" fontAlgn="base" latinLnBrk="0" hangingPunct="1">
              <a:lnSpc>
                <a:spcPct val="120000"/>
              </a:lnSpc>
              <a:spcBef>
                <a:spcPct val="20000"/>
              </a:spcBef>
              <a:buClr>
                <a:schemeClr val="hlink"/>
              </a:buClr>
              <a:buSzPct val="75000"/>
            </a:pPr>
            <a:r>
              <a:rPr kumimoji="0" lang="zh-CN" sz="2400" b="0" i="0" u="none" strike="noStrike" kern="1200" cap="none" spc="0" normalizeH="0" baseline="0" noProof="1" dirty="0">
                <a:solidFill>
                  <a:schemeClr val="tx1"/>
                </a:solidFill>
                <a:latin typeface="+mn-lt"/>
                <a:ea typeface="+mn-ea"/>
                <a:cs typeface="+mn-cs"/>
                <a:sym typeface="+mn-ea"/>
              </a:rPr>
              <a:t>⑼安全检查和隐患排查治理记录流于形式，频次不足，检查记录的问题没有深度，没有形成排查治理闭环；</a:t>
            </a:r>
            <a:endParaRPr kumimoji="0" lang="zh-CN" sz="2400" b="0" i="0" u="none" strike="noStrike" kern="1200" cap="none" spc="0" normalizeH="0" baseline="0" noProof="1" dirty="0">
              <a:solidFill>
                <a:schemeClr val="tx1"/>
              </a:solidFill>
              <a:latin typeface="+mn-lt"/>
              <a:ea typeface="+mn-ea"/>
              <a:cs typeface="+mn-cs"/>
              <a:sym typeface="+mn-ea"/>
            </a:endParaRPr>
          </a:p>
          <a:p>
            <a:pPr marR="0" algn="l" defTabSz="914400" rtl="0" eaLnBrk="1" fontAlgn="base" latinLnBrk="0" hangingPunct="1">
              <a:lnSpc>
                <a:spcPct val="120000"/>
              </a:lnSpc>
              <a:spcBef>
                <a:spcPct val="20000"/>
              </a:spcBef>
              <a:buClr>
                <a:schemeClr val="hlink"/>
              </a:buClr>
              <a:buSzPct val="75000"/>
            </a:pPr>
            <a:r>
              <a:rPr kumimoji="0" lang="zh-CN" sz="2400" b="0" i="0" u="none" strike="noStrike" kern="1200" cap="none" spc="0" normalizeH="0" baseline="0" noProof="1" dirty="0">
                <a:solidFill>
                  <a:schemeClr val="tx1"/>
                </a:solidFill>
                <a:latin typeface="+mn-lt"/>
                <a:ea typeface="+mn-ea"/>
                <a:cs typeface="+mn-cs"/>
                <a:sym typeface="+mn-ea"/>
              </a:rPr>
              <a:t>⑽安全投入的台账与实际发生的支出不符，存在明显造假、不合理和漏项；《企业安全生产费用提取和使用管理办法》（</a:t>
            </a:r>
            <a:r>
              <a:rPr lang="zh-CN" sz="2400" dirty="0">
                <a:sym typeface="+mn-ea"/>
              </a:rPr>
              <a:t>财企[2012]16号</a:t>
            </a:r>
            <a:r>
              <a:rPr kumimoji="0" lang="zh-CN" sz="2400" b="0" i="0" u="none" strike="noStrike" kern="1200" cap="none" spc="0" normalizeH="0" baseline="0" noProof="1" dirty="0">
                <a:solidFill>
                  <a:schemeClr val="tx1"/>
                </a:solidFill>
                <a:latin typeface="+mn-lt"/>
                <a:ea typeface="+mn-ea"/>
                <a:cs typeface="+mn-cs"/>
                <a:sym typeface="+mn-ea"/>
              </a:rPr>
              <a:t>）</a:t>
            </a:r>
            <a:endParaRPr kumimoji="0" lang="zh-CN" sz="2400" b="0" i="0" u="none" strike="noStrike" kern="1200" cap="none" spc="0" normalizeH="0" baseline="0" noProof="1" dirty="0">
              <a:solidFill>
                <a:schemeClr val="tx1"/>
              </a:solidFill>
              <a:latin typeface="+mn-lt"/>
              <a:ea typeface="+mn-ea"/>
              <a:cs typeface="+mn-cs"/>
              <a:sym typeface="+mn-ea"/>
            </a:endParaRPr>
          </a:p>
          <a:p>
            <a:pPr marL="0" marR="0" indent="0" algn="l" defTabSz="914400" rtl="0" eaLnBrk="1" fontAlgn="base" latinLnBrk="0" hangingPunct="1">
              <a:lnSpc>
                <a:spcPct val="140000"/>
              </a:lnSpc>
              <a:spcBef>
                <a:spcPct val="20000"/>
              </a:spcBef>
              <a:spcAft>
                <a:spcPct val="0"/>
              </a:spcAft>
              <a:buClr>
                <a:schemeClr val="hlink"/>
              </a:buClr>
              <a:buSzPct val="75000"/>
              <a:buNone/>
            </a:pPr>
            <a:endParaRPr kumimoji="0" lang="en-US" altLang="zh-CN" sz="2400" b="0" i="0" u="none" strike="noStrike" kern="1200" cap="none" spc="0" normalizeH="0" baseline="0" noProof="1" dirty="0">
              <a:solidFill>
                <a:schemeClr val="tx1"/>
              </a:solidFill>
              <a:effectLst>
                <a:outerShdw blurRad="38100" dist="19050" dir="2700000" algn="tl" rotWithShape="0">
                  <a:schemeClr val="dk1">
                    <a:alpha val="40000"/>
                  </a:schemeClr>
                </a:outerShdw>
              </a:effectLst>
              <a:latin typeface="+mn-lt"/>
              <a:ea typeface="+mn-ea"/>
              <a:cs typeface="+mn-cs"/>
              <a:sym typeface="+mn-ea"/>
            </a:endParaRPr>
          </a:p>
        </p:txBody>
      </p:sp>
      <p:sp>
        <p:nvSpPr>
          <p:cNvPr id="3" name="文本框 2"/>
          <p:cNvSpPr txBox="1"/>
          <p:nvPr/>
        </p:nvSpPr>
        <p:spPr>
          <a:xfrm>
            <a:off x="0" y="0"/>
            <a:ext cx="2952115" cy="521970"/>
          </a:xfrm>
          <a:prstGeom prst="rect">
            <a:avLst/>
          </a:prstGeom>
          <a:solidFill>
            <a:schemeClr val="accent4">
              <a:lumMod val="60000"/>
              <a:lumOff val="40000"/>
            </a:schemeClr>
          </a:solidFill>
        </p:spPr>
        <p:txBody>
          <a:bodyPr wrap="square" rtlCol="0" anchor="t">
            <a:spAutoFit/>
          </a:bodyPr>
          <a:p>
            <a:r>
              <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rPr>
              <a:t>二、存在问题</a:t>
            </a:r>
            <a:endPar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301625" y="522605"/>
            <a:ext cx="8540750" cy="5576570"/>
          </a:xfrm>
        </p:spPr>
        <p:txBody>
          <a:bodyPr/>
          <a:p>
            <a:pPr marR="0" algn="l" defTabSz="914400" rtl="0" eaLnBrk="1" fontAlgn="base" latinLnBrk="0" hangingPunct="1">
              <a:lnSpc>
                <a:spcPct val="120000"/>
              </a:lnSpc>
              <a:spcBef>
                <a:spcPct val="20000"/>
              </a:spcBef>
              <a:spcAft>
                <a:spcPct val="0"/>
              </a:spcAft>
              <a:buClr>
                <a:schemeClr val="hlink"/>
              </a:buClr>
              <a:buSzPct val="75000"/>
            </a:pPr>
            <a:r>
              <a:rPr lang="en-US" altLang="zh-CN" b="1" u="sng" dirty="0">
                <a:solidFill>
                  <a:srgbClr val="FF0000"/>
                </a:solidFill>
                <a:effectLst>
                  <a:outerShdw blurRad="38100" dist="19050" dir="2700000" algn="tl" rotWithShape="0">
                    <a:schemeClr val="dk1">
                      <a:alpha val="40000"/>
                    </a:schemeClr>
                  </a:outerShdw>
                </a:effectLst>
                <a:sym typeface="+mn-ea"/>
              </a:rPr>
              <a:t>⑾</a:t>
            </a:r>
            <a:r>
              <a:rPr lang="zh-CN" altLang="en-US" b="1" u="sng" dirty="0">
                <a:solidFill>
                  <a:srgbClr val="FF0000"/>
                </a:solidFill>
                <a:effectLst>
                  <a:outerShdw blurRad="38100" dist="19050" dir="2700000" algn="tl" rotWithShape="0">
                    <a:schemeClr val="dk1">
                      <a:alpha val="40000"/>
                    </a:schemeClr>
                  </a:outerShdw>
                </a:effectLst>
                <a:sym typeface="+mn-ea"/>
              </a:rPr>
              <a:t>上报的评审申请表不符合要求（设备设施数量乱填、有的干脆为</a:t>
            </a:r>
            <a:r>
              <a:rPr lang="en-US" altLang="zh-CN" b="1" u="sng" dirty="0">
                <a:solidFill>
                  <a:srgbClr val="FF0000"/>
                </a:solidFill>
                <a:effectLst>
                  <a:outerShdw blurRad="38100" dist="19050" dir="2700000" algn="tl" rotWithShape="0">
                    <a:schemeClr val="dk1">
                      <a:alpha val="40000"/>
                    </a:schemeClr>
                  </a:outerShdw>
                </a:effectLst>
                <a:sym typeface="+mn-ea"/>
              </a:rPr>
              <a:t>0</a:t>
            </a:r>
            <a:r>
              <a:rPr lang="zh-CN" altLang="en-US" b="1" u="sng" dirty="0">
                <a:solidFill>
                  <a:srgbClr val="FF0000"/>
                </a:solidFill>
                <a:effectLst>
                  <a:outerShdw blurRad="38100" dist="19050" dir="2700000" algn="tl" rotWithShape="0">
                    <a:schemeClr val="dk1">
                      <a:alpha val="40000"/>
                    </a:schemeClr>
                  </a:outerShdw>
                </a:effectLst>
                <a:sym typeface="+mn-ea"/>
              </a:rPr>
              <a:t>，填表日期漏写、附件不全、自评分数不客观等）</a:t>
            </a:r>
            <a:endParaRPr kumimoji="0" lang="zh-CN" altLang="en-US" b="1" i="0" u="sng" strike="noStrike" kern="1200" cap="none" spc="0" normalizeH="0" baseline="0" noProof="1" dirty="0">
              <a:solidFill>
                <a:srgbClr val="FF0000"/>
              </a:solidFill>
              <a:effectLst>
                <a:outerShdw blurRad="38100" dist="19050" dir="2700000" algn="tl" rotWithShape="0">
                  <a:schemeClr val="dk1">
                    <a:alpha val="40000"/>
                  </a:schemeClr>
                </a:outerShdw>
              </a:effectLst>
              <a:latin typeface="+mn-lt"/>
              <a:ea typeface="+mn-ea"/>
              <a:cs typeface="+mn-cs"/>
              <a:sym typeface="+mn-ea"/>
            </a:endParaRPr>
          </a:p>
          <a:p>
            <a:pPr marR="0" algn="l" defTabSz="914400" rtl="0" eaLnBrk="1" fontAlgn="base" latinLnBrk="0" hangingPunct="1">
              <a:lnSpc>
                <a:spcPct val="120000"/>
              </a:lnSpc>
              <a:spcBef>
                <a:spcPct val="20000"/>
              </a:spcBef>
              <a:spcAft>
                <a:spcPct val="0"/>
              </a:spcAft>
              <a:buClr>
                <a:schemeClr val="hlink"/>
              </a:buClr>
              <a:buSzPct val="75000"/>
            </a:pPr>
            <a:r>
              <a:rPr lang="en-US" altLang="zh-CN" b="1" u="sng" dirty="0">
                <a:solidFill>
                  <a:srgbClr val="FF0000"/>
                </a:solidFill>
                <a:effectLst>
                  <a:outerShdw blurRad="38100" dist="19050" dir="2700000" algn="tl" rotWithShape="0">
                    <a:schemeClr val="dk1">
                      <a:alpha val="40000"/>
                    </a:schemeClr>
                  </a:outerShdw>
                </a:effectLst>
                <a:sym typeface="+mn-ea"/>
              </a:rPr>
              <a:t>⑿</a:t>
            </a:r>
            <a:r>
              <a:rPr lang="zh-CN" altLang="en-US" b="1" u="sng" dirty="0">
                <a:solidFill>
                  <a:srgbClr val="FF0000"/>
                </a:solidFill>
                <a:effectLst>
                  <a:outerShdw blurRad="38100" dist="19050" dir="2700000" algn="tl" rotWithShape="0">
                    <a:schemeClr val="dk1">
                      <a:alpha val="40000"/>
                    </a:schemeClr>
                  </a:outerShdw>
                </a:effectLst>
                <a:sym typeface="+mn-ea"/>
              </a:rPr>
              <a:t>部分中介机构在实施咨询的时候不去现场查看，不对现场</a:t>
            </a:r>
            <a:r>
              <a:rPr kumimoji="0" lang="zh-CN" altLang="en-US" b="1" i="0" u="sng" strike="noStrike" kern="1200" cap="none" spc="0" normalizeH="0" baseline="0" noProof="1" dirty="0">
                <a:solidFill>
                  <a:srgbClr val="FF0000"/>
                </a:solidFill>
                <a:effectLst>
                  <a:outerShdw blurRad="38100" dist="19050" dir="2700000" algn="tl" rotWithShape="0">
                    <a:schemeClr val="dk1">
                      <a:alpha val="40000"/>
                    </a:schemeClr>
                  </a:outerShdw>
                </a:effectLst>
                <a:latin typeface="+mn-lt"/>
                <a:ea typeface="+mn-ea"/>
                <a:cs typeface="+mn-cs"/>
                <a:sym typeface="+mn-ea"/>
              </a:rPr>
              <a:t>存在的问题进行检查，甚至少数咨询人员在企业提出现场如何整改的时候说</a:t>
            </a:r>
            <a:endParaRPr kumimoji="0" lang="zh-CN" altLang="en-US" b="1" i="0" u="sng" strike="noStrike" kern="1200" cap="none" spc="0" normalizeH="0" baseline="0" noProof="1" dirty="0">
              <a:solidFill>
                <a:srgbClr val="FF0000"/>
              </a:solidFill>
              <a:effectLst>
                <a:outerShdw blurRad="38100" dist="19050" dir="2700000" algn="tl" rotWithShape="0">
                  <a:schemeClr val="dk1">
                    <a:alpha val="40000"/>
                  </a:schemeClr>
                </a:outerShdw>
              </a:effectLst>
              <a:latin typeface="+mn-lt"/>
              <a:ea typeface="+mn-ea"/>
              <a:cs typeface="+mn-cs"/>
              <a:sym typeface="+mn-ea"/>
            </a:endParaRPr>
          </a:p>
        </p:txBody>
      </p:sp>
      <p:sp>
        <p:nvSpPr>
          <p:cNvPr id="4" name="文本框 3"/>
          <p:cNvSpPr txBox="1"/>
          <p:nvPr/>
        </p:nvSpPr>
        <p:spPr>
          <a:xfrm>
            <a:off x="0" y="0"/>
            <a:ext cx="2952115" cy="521970"/>
          </a:xfrm>
          <a:prstGeom prst="rect">
            <a:avLst/>
          </a:prstGeom>
          <a:solidFill>
            <a:schemeClr val="accent4">
              <a:lumMod val="60000"/>
              <a:lumOff val="40000"/>
            </a:schemeClr>
          </a:solidFill>
        </p:spPr>
        <p:txBody>
          <a:bodyPr wrap="square" rtlCol="0" anchor="t">
            <a:spAutoFit/>
          </a:bodyPr>
          <a:p>
            <a:r>
              <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rPr>
              <a:t>二、存在问题</a:t>
            </a:r>
            <a:endPar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占位符 785410"/>
          <p:cNvSpPr>
            <a:spLocks noGrp="1" noRot="1"/>
          </p:cNvSpPr>
          <p:nvPr>
            <p:ph idx="1"/>
          </p:nvPr>
        </p:nvSpPr>
        <p:spPr>
          <a:xfrm>
            <a:off x="320675" y="521970"/>
            <a:ext cx="8764905" cy="5853430"/>
          </a:xfrm>
          <a:solidFill>
            <a:schemeClr val="accent4">
              <a:lumMod val="20000"/>
              <a:lumOff val="80000"/>
            </a:schemeClr>
          </a:solidFill>
        </p:spPr>
        <p:txBody>
          <a:bodyPr anchor="t"/>
          <a:p>
            <a:pPr marR="0" algn="l" defTabSz="914400" rtl="0" eaLnBrk="1" fontAlgn="base" latinLnBrk="0" hangingPunct="1">
              <a:lnSpc>
                <a:spcPct val="110000"/>
              </a:lnSpc>
              <a:spcBef>
                <a:spcPct val="20000"/>
              </a:spcBef>
              <a:spcAft>
                <a:spcPct val="0"/>
              </a:spcAft>
              <a:buClr>
                <a:schemeClr val="hlink"/>
              </a:buClr>
              <a:buSzPct val="75000"/>
            </a:pPr>
            <a:r>
              <a:rPr kumimoji="0" lang="zh-CN" altLang="en-US" sz="2400" b="1" i="0" u="none" strike="noStrike" kern="1200" cap="none" spc="0" normalizeH="0" baseline="0" noProof="1" dirty="0">
                <a:solidFill>
                  <a:srgbClr val="FF0000"/>
                </a:solidFill>
                <a:effectLst>
                  <a:outerShdw blurRad="38100" dist="19050" dir="2700000" algn="tl" rotWithShape="0">
                    <a:schemeClr val="dk1">
                      <a:alpha val="40000"/>
                    </a:schemeClr>
                  </a:outerShdw>
                </a:effectLst>
                <a:latin typeface="+mn-lt"/>
                <a:ea typeface="+mn-ea"/>
                <a:cs typeface="+mn-cs"/>
                <a:sym typeface="+mn-ea"/>
              </a:rPr>
              <a:t>从工作态度上希望践行</a:t>
            </a:r>
            <a:r>
              <a:rPr kumimoji="0" lang="en-US" altLang="zh-CN" sz="2400" b="1" i="0" u="none" strike="noStrike" kern="1200" cap="none" spc="0" normalizeH="0" baseline="0" noProof="1" dirty="0">
                <a:solidFill>
                  <a:srgbClr val="FF0000"/>
                </a:solidFill>
                <a:effectLst>
                  <a:outerShdw blurRad="38100" dist="19050" dir="2700000" algn="tl" rotWithShape="0">
                    <a:schemeClr val="dk1">
                      <a:alpha val="40000"/>
                    </a:schemeClr>
                  </a:outerShdw>
                </a:effectLst>
                <a:latin typeface="+mn-lt"/>
                <a:ea typeface="+mn-ea"/>
                <a:cs typeface="+mn-cs"/>
                <a:sym typeface="+mn-ea"/>
              </a:rPr>
              <a:t>“</a:t>
            </a:r>
            <a:r>
              <a:rPr kumimoji="0" lang="zh-CN" altLang="en-US" sz="2400" b="1" i="0" u="none" strike="noStrike" kern="1200" cap="none" spc="0" normalizeH="0" baseline="0" noProof="1" dirty="0">
                <a:solidFill>
                  <a:srgbClr val="FF0000"/>
                </a:solidFill>
                <a:effectLst>
                  <a:outerShdw blurRad="38100" dist="19050" dir="2700000" algn="tl" rotWithShape="0">
                    <a:schemeClr val="dk1">
                      <a:alpha val="40000"/>
                    </a:schemeClr>
                  </a:outerShdw>
                </a:effectLst>
                <a:latin typeface="+mn-lt"/>
                <a:ea typeface="+mn-ea"/>
                <a:cs typeface="+mn-cs"/>
                <a:sym typeface="+mn-ea"/>
              </a:rPr>
              <a:t>三个负责</a:t>
            </a:r>
            <a:r>
              <a:rPr kumimoji="0" lang="en-US" altLang="zh-CN" sz="2400" b="1" i="0" u="none" strike="noStrike" kern="1200" cap="none" spc="0" normalizeH="0" baseline="0" noProof="1" dirty="0">
                <a:solidFill>
                  <a:srgbClr val="FF0000"/>
                </a:solidFill>
                <a:effectLst>
                  <a:outerShdw blurRad="38100" dist="19050" dir="2700000" algn="tl" rotWithShape="0">
                    <a:schemeClr val="dk1">
                      <a:alpha val="40000"/>
                    </a:schemeClr>
                  </a:outerShdw>
                </a:effectLst>
                <a:latin typeface="+mn-lt"/>
                <a:ea typeface="+mn-ea"/>
                <a:cs typeface="+mn-cs"/>
                <a:sym typeface="+mn-ea"/>
              </a:rPr>
              <a:t>”</a:t>
            </a:r>
            <a:r>
              <a:rPr kumimoji="0" lang="zh-CN" altLang="en-US" sz="2400" b="1" i="0" u="none" strike="noStrike" kern="1200" cap="none" spc="0" normalizeH="0" baseline="0" noProof="1" dirty="0">
                <a:solidFill>
                  <a:srgbClr val="FF0000"/>
                </a:solidFill>
                <a:effectLst>
                  <a:outerShdw blurRad="38100" dist="19050" dir="2700000" algn="tl" rotWithShape="0">
                    <a:schemeClr val="dk1">
                      <a:alpha val="40000"/>
                    </a:schemeClr>
                  </a:outerShdw>
                </a:effectLst>
                <a:latin typeface="+mn-lt"/>
                <a:ea typeface="+mn-ea"/>
                <a:cs typeface="+mn-cs"/>
                <a:sym typeface="+mn-ea"/>
              </a:rPr>
              <a:t>。</a:t>
            </a:r>
            <a:endParaRPr kumimoji="0" lang="zh-CN" altLang="en-US" sz="2400" b="1" i="0" u="none" strike="noStrike" kern="1200" cap="none" spc="0" normalizeH="0" baseline="0" noProof="1" dirty="0">
              <a:solidFill>
                <a:srgbClr val="FF0000"/>
              </a:solidFill>
              <a:effectLst>
                <a:outerShdw blurRad="38100" dist="19050" dir="2700000" algn="tl" rotWithShape="0">
                  <a:schemeClr val="dk1">
                    <a:alpha val="40000"/>
                  </a:schemeClr>
                </a:outerShdw>
              </a:effectLst>
              <a:latin typeface="+mn-lt"/>
              <a:ea typeface="+mn-ea"/>
              <a:cs typeface="+mn-cs"/>
              <a:sym typeface="+mn-ea"/>
            </a:endParaRPr>
          </a:p>
          <a:p>
            <a:pPr marR="0" algn="l" defTabSz="914400" rtl="0" eaLnBrk="1" fontAlgn="base" latinLnBrk="0" hangingPunct="1">
              <a:lnSpc>
                <a:spcPct val="110000"/>
              </a:lnSpc>
              <a:spcBef>
                <a:spcPct val="20000"/>
              </a:spcBef>
              <a:spcAft>
                <a:spcPct val="0"/>
              </a:spcAft>
              <a:buClr>
                <a:schemeClr val="hlink"/>
              </a:buClr>
              <a:buSzPct val="75000"/>
            </a:pPr>
            <a:r>
              <a:rPr kumimoji="0" lang="zh-CN" altLang="en-US" sz="2400" b="0" i="0" u="none" strike="noStrike" kern="1200" cap="none" spc="0" normalizeH="0" baseline="0" noProof="1">
                <a:solidFill>
                  <a:schemeClr val="tx1"/>
                </a:solidFill>
                <a:latin typeface="+mn-lt"/>
                <a:ea typeface="+mn-ea"/>
                <a:cs typeface="+mn-cs"/>
                <a:sym typeface="+mn-ea"/>
              </a:rPr>
              <a:t>一、对委托企业负责；二、对政府监管部门负责；三、对自己负责。</a:t>
            </a:r>
            <a:endParaRPr kumimoji="0" lang="zh-CN" altLang="en-US" sz="2400" b="0" i="0" u="none" strike="noStrike" kern="1200" cap="none" spc="0" normalizeH="0" baseline="0" noProof="1">
              <a:solidFill>
                <a:schemeClr val="tx1"/>
              </a:solidFill>
              <a:latin typeface="+mn-lt"/>
              <a:ea typeface="+mn-ea"/>
              <a:cs typeface="+mn-cs"/>
              <a:sym typeface="+mn-ea"/>
            </a:endParaRPr>
          </a:p>
          <a:p>
            <a:pPr marR="0" algn="l" defTabSz="914400" rtl="0" eaLnBrk="1" fontAlgn="base" latinLnBrk="0" hangingPunct="1">
              <a:lnSpc>
                <a:spcPct val="110000"/>
              </a:lnSpc>
              <a:spcBef>
                <a:spcPct val="20000"/>
              </a:spcBef>
              <a:spcAft>
                <a:spcPct val="0"/>
              </a:spcAft>
              <a:buClr>
                <a:schemeClr val="hlink"/>
              </a:buClr>
              <a:buSzPct val="75000"/>
            </a:pPr>
            <a:r>
              <a:rPr kumimoji="0" lang="zh-CN" altLang="en-US" sz="2400" b="0" i="0" u="none" strike="noStrike" kern="1200" cap="none" spc="0" normalizeH="0" baseline="0" noProof="1">
                <a:solidFill>
                  <a:schemeClr val="tx1"/>
                </a:solidFill>
                <a:latin typeface="+mn-lt"/>
                <a:ea typeface="+mn-ea"/>
                <a:cs typeface="+mn-cs"/>
                <a:sym typeface="+mn-ea"/>
              </a:rPr>
              <a:t>认真收</a:t>
            </a:r>
            <a:r>
              <a:rPr kumimoji="0" lang="zh-CN" altLang="en-US" sz="2400" i="0" u="none" strike="noStrike" kern="1200" cap="none" spc="0" normalizeH="0" baseline="0" noProof="1">
                <a:solidFill>
                  <a:schemeClr val="tx1"/>
                </a:solidFill>
                <a:latin typeface="+mn-lt"/>
                <a:ea typeface="+mn-ea"/>
                <a:cs typeface="+mn-cs"/>
                <a:sym typeface="+mn-ea"/>
              </a:rPr>
              <a:t>集学习</a:t>
            </a:r>
            <a:r>
              <a:rPr kumimoji="0" lang="zh-CN" altLang="en-US" sz="2400" b="0" i="0" u="none" strike="noStrike" kern="1200" cap="none" spc="0" normalizeH="0" baseline="0" noProof="1">
                <a:solidFill>
                  <a:schemeClr val="tx1"/>
                </a:solidFill>
                <a:latin typeface="+mn-lt"/>
                <a:ea typeface="+mn-ea"/>
                <a:cs typeface="+mn-cs"/>
                <a:sym typeface="+mn-ea"/>
              </a:rPr>
              <a:t>有关安全生产标准化的文件、标准，关注最新的法律法规和技术标准，对于不懂作业现场存在哪些危险有害因素的，要请教或者聘请相关专家。</a:t>
            </a:r>
            <a:endParaRPr kumimoji="0" lang="zh-CN" altLang="en-US" sz="2400" b="0" i="0" u="none" strike="noStrike" kern="1200" cap="none" spc="0" normalizeH="0" baseline="0" noProof="1">
              <a:solidFill>
                <a:schemeClr val="tx1"/>
              </a:solidFill>
              <a:latin typeface="+mn-lt"/>
              <a:ea typeface="+mn-ea"/>
              <a:cs typeface="+mn-cs"/>
              <a:sym typeface="+mn-ea"/>
            </a:endParaRPr>
          </a:p>
          <a:p>
            <a:pPr marR="0" algn="l" defTabSz="914400" rtl="0" eaLnBrk="1" fontAlgn="base" latinLnBrk="0" hangingPunct="1">
              <a:lnSpc>
                <a:spcPct val="110000"/>
              </a:lnSpc>
              <a:spcBef>
                <a:spcPct val="20000"/>
              </a:spcBef>
              <a:spcAft>
                <a:spcPct val="0"/>
              </a:spcAft>
              <a:buClr>
                <a:schemeClr val="hlink"/>
              </a:buClr>
              <a:buSzPct val="75000"/>
            </a:pPr>
            <a:r>
              <a:rPr kumimoji="0" lang="zh-CN" altLang="en-US" sz="2400" i="0" u="none" strike="noStrike" kern="1200" cap="none" spc="0" normalizeH="0" baseline="0" noProof="1">
                <a:latin typeface="+mn-lt"/>
                <a:ea typeface="+mn-ea"/>
                <a:cs typeface="+mn-cs"/>
                <a:sym typeface="+mn-ea"/>
              </a:rPr>
              <a:t>从纯技术的角度来讲，做安全生产标准化咨询和评审工作 ，</a:t>
            </a:r>
            <a:r>
              <a:rPr kumimoji="0" lang="zh-CN" altLang="en-US" sz="2400" b="0" i="0" u="none" strike="noStrike" kern="1200" cap="none" spc="0" normalizeH="0" baseline="0" noProof="1">
                <a:solidFill>
                  <a:schemeClr val="tx1"/>
                </a:solidFill>
                <a:latin typeface="+mn-lt"/>
                <a:ea typeface="+mn-ea"/>
                <a:cs typeface="+mn-cs"/>
                <a:sym typeface="+mn-ea"/>
              </a:rPr>
              <a:t>要从以下几个方面了解一个企业的基本情况：</a:t>
            </a:r>
            <a:r>
              <a:rPr kumimoji="0" lang="zh-CN" altLang="en-US" sz="2400" i="0" strike="noStrike" kern="1200" cap="none" spc="0" normalizeH="0" baseline="0" noProof="1">
                <a:latin typeface="+mn-lt"/>
                <a:ea typeface="+mn-ea"/>
                <a:cs typeface="+mn-cs"/>
                <a:sym typeface="+mn-ea"/>
              </a:rPr>
              <a:t>生产产品</a:t>
            </a:r>
            <a:r>
              <a:rPr kumimoji="0" lang="zh-CN" altLang="en-US" sz="2400" b="0" i="0" u="none" strike="noStrike" kern="1200" cap="none" spc="0" normalizeH="0" baseline="0" noProof="1">
                <a:solidFill>
                  <a:schemeClr val="tx1"/>
                </a:solidFill>
                <a:latin typeface="+mn-lt"/>
                <a:ea typeface="+mn-ea"/>
                <a:cs typeface="+mn-cs"/>
                <a:sym typeface="+mn-ea"/>
              </a:rPr>
              <a:t>、</a:t>
            </a:r>
            <a:r>
              <a:rPr kumimoji="0" lang="zh-CN" altLang="en-US" sz="2400" i="0" strike="noStrike" kern="1200" cap="none" spc="0" normalizeH="0" baseline="0" noProof="1">
                <a:latin typeface="+mn-lt"/>
                <a:ea typeface="+mn-ea"/>
                <a:cs typeface="+mn-cs"/>
                <a:sym typeface="+mn-ea"/>
              </a:rPr>
              <a:t>生产工艺、主要设备清单、主要物料清单、注册员工数量、组织机构设置</a:t>
            </a:r>
            <a:r>
              <a:rPr kumimoji="0" lang="zh-CN" altLang="en-US" sz="2400" b="0" i="0" u="none" strike="noStrike" kern="1200" cap="none" spc="0" normalizeH="0" baseline="0" noProof="1">
                <a:solidFill>
                  <a:schemeClr val="tx1"/>
                </a:solidFill>
                <a:latin typeface="+mn-lt"/>
                <a:ea typeface="+mn-ea"/>
                <a:cs typeface="+mn-cs"/>
                <a:sym typeface="+mn-ea"/>
              </a:rPr>
              <a:t>情况等</a:t>
            </a:r>
            <a:endParaRPr kumimoji="0" lang="zh-CN" altLang="en-US" sz="2400" b="0" i="0" u="none" strike="noStrike" kern="1200" cap="none" spc="0" normalizeH="0" baseline="0" noProof="1">
              <a:solidFill>
                <a:schemeClr val="tx1"/>
              </a:solidFill>
              <a:latin typeface="+mn-lt"/>
              <a:ea typeface="+mn-ea"/>
              <a:cs typeface="+mn-cs"/>
              <a:sym typeface="+mn-ea"/>
            </a:endParaRPr>
          </a:p>
          <a:p>
            <a:pPr marR="0" algn="l" defTabSz="914400" rtl="0" eaLnBrk="1" fontAlgn="base" latinLnBrk="0" hangingPunct="1">
              <a:lnSpc>
                <a:spcPct val="110000"/>
              </a:lnSpc>
              <a:spcBef>
                <a:spcPct val="20000"/>
              </a:spcBef>
              <a:spcAft>
                <a:spcPct val="0"/>
              </a:spcAft>
              <a:buClr>
                <a:schemeClr val="hlink"/>
              </a:buClr>
              <a:buSzPct val="75000"/>
            </a:pPr>
            <a:r>
              <a:rPr lang="zh-CN" altLang="en-US" sz="2400">
                <a:sym typeface="+mn-ea"/>
              </a:rPr>
              <a:t>①</a:t>
            </a:r>
            <a:r>
              <a:rPr kumimoji="0" lang="zh-CN" altLang="en-US" sz="2400" b="0" i="0" u="none" strike="noStrike" kern="1200" cap="none" spc="0" normalizeH="0" baseline="0" noProof="1">
                <a:solidFill>
                  <a:schemeClr val="tx1"/>
                </a:solidFill>
                <a:latin typeface="+mn-lt"/>
                <a:ea typeface="+mn-ea"/>
                <a:cs typeface="+mn-cs"/>
                <a:sym typeface="+mn-ea"/>
              </a:rPr>
              <a:t>依据人员</a:t>
            </a:r>
            <a:r>
              <a:rPr lang="zh-CN" altLang="en-US" sz="2400">
                <a:sym typeface="+mn-ea"/>
              </a:rPr>
              <a:t>组织机构设置的概况，协助企业编制“安全生产责任制”和责任书的设置；</a:t>
            </a:r>
            <a:endParaRPr kumimoji="0" lang="zh-CN" altLang="en-US" sz="2400" b="0" i="0" u="none" strike="noStrike" kern="1200" cap="none" spc="0" normalizeH="0" baseline="0" noProof="1">
              <a:solidFill>
                <a:schemeClr val="tx1"/>
              </a:solidFill>
              <a:latin typeface="+mn-lt"/>
              <a:ea typeface="+mn-ea"/>
              <a:cs typeface="+mn-cs"/>
              <a:sym typeface="+mn-ea"/>
            </a:endParaRPr>
          </a:p>
        </p:txBody>
      </p:sp>
      <p:sp>
        <p:nvSpPr>
          <p:cNvPr id="3" name="文本框 2"/>
          <p:cNvSpPr txBox="1"/>
          <p:nvPr/>
        </p:nvSpPr>
        <p:spPr>
          <a:xfrm>
            <a:off x="0" y="0"/>
            <a:ext cx="5937885" cy="521970"/>
          </a:xfrm>
          <a:prstGeom prst="rect">
            <a:avLst/>
          </a:prstGeom>
          <a:solidFill>
            <a:schemeClr val="accent4">
              <a:lumMod val="60000"/>
              <a:lumOff val="40000"/>
            </a:schemeClr>
          </a:solidFill>
        </p:spPr>
        <p:txBody>
          <a:bodyPr wrap="square" rtlCol="0" anchor="t">
            <a:spAutoFit/>
          </a:bodyPr>
          <a:p>
            <a:r>
              <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rPr>
              <a:t>三、对策和建议（咨询和评审要点）</a:t>
            </a:r>
            <a:endPar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占位符 785410"/>
          <p:cNvSpPr>
            <a:spLocks noGrp="1" noRot="1"/>
          </p:cNvSpPr>
          <p:nvPr>
            <p:ph idx="1"/>
          </p:nvPr>
        </p:nvSpPr>
        <p:spPr>
          <a:xfrm>
            <a:off x="320675" y="521970"/>
            <a:ext cx="8764905" cy="5853430"/>
          </a:xfrm>
          <a:solidFill>
            <a:schemeClr val="accent4">
              <a:lumMod val="20000"/>
              <a:lumOff val="80000"/>
            </a:schemeClr>
          </a:solidFill>
        </p:spPr>
        <p:txBody>
          <a:bodyPr anchor="t"/>
          <a:p>
            <a:pPr marR="0" algn="l" defTabSz="914400" rtl="0" eaLnBrk="1" fontAlgn="base" latinLnBrk="0" hangingPunct="1">
              <a:lnSpc>
                <a:spcPct val="140000"/>
              </a:lnSpc>
              <a:spcBef>
                <a:spcPct val="20000"/>
              </a:spcBef>
              <a:spcAft>
                <a:spcPct val="0"/>
              </a:spcAft>
              <a:buClr>
                <a:schemeClr val="hlink"/>
              </a:buClr>
              <a:buSzPct val="75000"/>
            </a:pPr>
            <a:r>
              <a:rPr kumimoji="0" lang="zh-CN" altLang="en-US" sz="2400" b="0" i="0" u="none" strike="noStrike" kern="1200" cap="none" spc="0" normalizeH="0" baseline="0" noProof="1"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sym typeface="+mn-ea"/>
              </a:rPr>
              <a:t>②按照企业的产品特点（行业和专业界定后）为企业提供适用的</a:t>
            </a:r>
            <a:r>
              <a:rPr kumimoji="0" lang="zh-CN" altLang="en-US" sz="2400" b="1" i="0" u="none" strike="noStrike" kern="1200" cap="none" spc="0" normalizeH="0" baseline="0" noProof="1"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sym typeface="+mn-ea"/>
              </a:rPr>
              <a:t>法律法规和安全生产管理制度</a:t>
            </a:r>
            <a:r>
              <a:rPr kumimoji="0" lang="zh-CN" altLang="en-US" sz="2400" b="0" i="0" u="none" strike="noStrike" kern="1200" cap="none" spc="0" normalizeH="0" baseline="0" noProof="1"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sym typeface="+mn-ea"/>
              </a:rPr>
              <a:t>，帮助企业制订</a:t>
            </a:r>
            <a:r>
              <a:rPr kumimoji="0" lang="zh-CN" altLang="en-US" sz="2400" b="1" i="0" u="none" strike="noStrike" kern="1200" cap="none" spc="0" normalizeH="0" baseline="0" noProof="1"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sym typeface="+mn-ea"/>
                <a:hlinkClick r:id="rId1" action="ppaction://hlinkfile"/>
              </a:rPr>
              <a:t>安全</a:t>
            </a:r>
            <a:r>
              <a:rPr kumimoji="0" lang="zh-CN" altLang="en-US" sz="2400" b="1" i="0" u="none" strike="noStrike" kern="1200" cap="none" spc="0" normalizeH="0" baseline="0" noProof="1"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sym typeface="+mn-ea"/>
              </a:rPr>
              <a:t>投入</a:t>
            </a:r>
            <a:r>
              <a:rPr kumimoji="0" lang="zh-CN" altLang="en-US" sz="2400" b="0" i="0" u="none" strike="noStrike" kern="1200" cap="none" spc="0" normalizeH="0" baseline="0" noProof="1"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sym typeface="+mn-ea"/>
              </a:rPr>
              <a:t>计划；</a:t>
            </a:r>
            <a:endParaRPr kumimoji="0" lang="zh-CN" altLang="en-US" sz="2400" b="0" i="0" u="none" strike="noStrike" kern="1200" cap="none" spc="0" normalizeH="0" baseline="0" noProof="1"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sym typeface="+mn-ea"/>
            </a:endParaRPr>
          </a:p>
          <a:p>
            <a:pPr marR="0" algn="l" defTabSz="914400" rtl="0" eaLnBrk="1" fontAlgn="base" latinLnBrk="0" hangingPunct="1">
              <a:lnSpc>
                <a:spcPct val="140000"/>
              </a:lnSpc>
              <a:spcBef>
                <a:spcPct val="20000"/>
              </a:spcBef>
              <a:spcAft>
                <a:spcPct val="0"/>
              </a:spcAft>
              <a:buClr>
                <a:schemeClr val="hlink"/>
              </a:buClr>
              <a:buSzPct val="75000"/>
            </a:pPr>
            <a:r>
              <a:rPr lang="zh-CN" altLang="en-US" sz="2400" dirty="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③</a:t>
            </a:r>
            <a:r>
              <a:rPr kumimoji="0" lang="zh-CN" altLang="en-US" sz="2400" b="0" i="0" u="none" strike="noStrike" kern="1200" cap="none" spc="0" normalizeH="0" baseline="0" noProof="1"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sym typeface="+mn-ea"/>
              </a:rPr>
              <a:t>按照</a:t>
            </a:r>
            <a:r>
              <a:rPr lang="zh-CN" altLang="en-US" sz="2400" dirty="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注册员工数量为企业提供设置</a:t>
            </a:r>
            <a:r>
              <a:rPr lang="zh-CN" altLang="en-US" sz="2400" b="1"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安全管理机构</a:t>
            </a:r>
            <a:r>
              <a:rPr lang="zh-CN" altLang="en-US" sz="2400" dirty="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和配置</a:t>
            </a:r>
            <a:r>
              <a:rPr lang="zh-CN" altLang="en-US" sz="2400" b="1"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专职安全管理</a:t>
            </a:r>
            <a:r>
              <a:rPr lang="zh-CN" altLang="en-US" sz="2400" dirty="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人员数量的建议《安全生产法》《省条例》；</a:t>
            </a:r>
            <a:endParaRPr lang="zh-CN" altLang="en-US" sz="2400" dirty="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endParaRPr>
          </a:p>
          <a:p>
            <a:pPr marR="0" algn="l" defTabSz="914400" rtl="0" eaLnBrk="1" fontAlgn="base" latinLnBrk="0" hangingPunct="1">
              <a:lnSpc>
                <a:spcPct val="140000"/>
              </a:lnSpc>
              <a:spcBef>
                <a:spcPct val="20000"/>
              </a:spcBef>
              <a:spcAft>
                <a:spcPct val="0"/>
              </a:spcAft>
              <a:buClr>
                <a:schemeClr val="hlink"/>
              </a:buClr>
              <a:buSzPct val="75000"/>
            </a:pPr>
            <a:r>
              <a:rPr lang="zh-CN" altLang="en-US" sz="2400" dirty="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④</a:t>
            </a:r>
            <a:r>
              <a:rPr lang="zh-CN" sz="2400" dirty="0">
                <a:latin typeface="宋体" panose="02010600030101010101" pitchFamily="2" charset="-122"/>
                <a:ea typeface="宋体" panose="02010600030101010101" pitchFamily="2" charset="-122"/>
                <a:sym typeface="+mn-ea"/>
              </a:rPr>
              <a:t>依据企业的生产工艺、主要设备和主要作业活动的特点协助编制</a:t>
            </a:r>
            <a:r>
              <a:rPr lang="zh-CN" sz="2400" b="1" dirty="0">
                <a:solidFill>
                  <a:srgbClr val="FF0000"/>
                </a:solidFill>
                <a:latin typeface="宋体" panose="02010600030101010101" pitchFamily="2" charset="-122"/>
                <a:ea typeface="宋体" panose="02010600030101010101" pitchFamily="2" charset="-122"/>
                <a:sym typeface="+mn-ea"/>
              </a:rPr>
              <a:t>安全生产操作规程</a:t>
            </a:r>
            <a:r>
              <a:rPr lang="zh-CN" sz="2400" dirty="0">
                <a:latin typeface="宋体" panose="02010600030101010101" pitchFamily="2" charset="-122"/>
                <a:ea typeface="宋体" panose="02010600030101010101" pitchFamily="2" charset="-122"/>
                <a:sym typeface="+mn-ea"/>
              </a:rPr>
              <a:t>；</a:t>
            </a:r>
            <a:endParaRPr lang="zh-CN" sz="2400" dirty="0">
              <a:latin typeface="宋体" panose="02010600030101010101" pitchFamily="2" charset="-122"/>
              <a:ea typeface="宋体" panose="02010600030101010101" pitchFamily="2" charset="-122"/>
              <a:sym typeface="+mn-ea"/>
            </a:endParaRPr>
          </a:p>
          <a:p>
            <a:pPr marR="0" algn="l" defTabSz="914400" rtl="0" eaLnBrk="1" fontAlgn="base" latinLnBrk="0" hangingPunct="1">
              <a:lnSpc>
                <a:spcPct val="140000"/>
              </a:lnSpc>
              <a:spcBef>
                <a:spcPct val="20000"/>
              </a:spcBef>
              <a:spcAft>
                <a:spcPct val="0"/>
              </a:spcAft>
              <a:buClr>
                <a:schemeClr val="hlink"/>
              </a:buClr>
              <a:buSzPct val="75000"/>
            </a:pPr>
            <a:r>
              <a:rPr kumimoji="0" lang="zh-CN" altLang="en-US" sz="2400" b="0" i="0" u="none" strike="noStrike" kern="1200" cap="none" spc="0" normalizeH="0" baseline="0" noProof="1"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sym typeface="+mn-ea"/>
              </a:rPr>
              <a:t>⑤按照企业</a:t>
            </a:r>
            <a:r>
              <a:rPr lang="en-US" altLang="zh-CN" sz="2400" dirty="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生产工艺</a:t>
            </a:r>
            <a:r>
              <a:rPr lang="zh-CN" altLang="en-US" sz="2400" dirty="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、作业活动和危险化学品储存和使用情况为企业做</a:t>
            </a:r>
            <a:r>
              <a:rPr lang="en-US" altLang="zh-CN" sz="2400" dirty="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危险有害因素辨识</a:t>
            </a:r>
            <a:r>
              <a:rPr lang="zh-CN" altLang="en-US" sz="2400" dirty="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a:t>
            </a:r>
            <a:r>
              <a:rPr lang="en-US" altLang="zh-CN" sz="2400" dirty="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分析</a:t>
            </a:r>
            <a:r>
              <a:rPr lang="zh-CN" altLang="en-US" sz="2400" dirty="0">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和开展隐患排查治理工作计划；</a:t>
            </a:r>
            <a:endParaRPr kumimoji="0" lang="zh-CN" altLang="en-US" sz="2400" b="0" i="0" u="none" strike="noStrike" kern="1200" cap="none" spc="0" normalizeH="0" baseline="0" noProof="1" dirty="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sym typeface="+mn-ea"/>
            </a:endParaRPr>
          </a:p>
        </p:txBody>
      </p:sp>
      <p:sp>
        <p:nvSpPr>
          <p:cNvPr id="3" name="文本框 2"/>
          <p:cNvSpPr txBox="1"/>
          <p:nvPr/>
        </p:nvSpPr>
        <p:spPr>
          <a:xfrm>
            <a:off x="0" y="0"/>
            <a:ext cx="6004560" cy="521970"/>
          </a:xfrm>
          <a:prstGeom prst="rect">
            <a:avLst/>
          </a:prstGeom>
          <a:solidFill>
            <a:schemeClr val="accent4">
              <a:lumMod val="60000"/>
              <a:lumOff val="40000"/>
            </a:schemeClr>
          </a:solidFill>
        </p:spPr>
        <p:txBody>
          <a:bodyPr wrap="square" rtlCol="0" anchor="t">
            <a:spAutoFit/>
          </a:bodyPr>
          <a:p>
            <a:r>
              <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rPr>
              <a:t>三、对策和建议</a:t>
            </a:r>
            <a:r>
              <a:rPr lang="zh-CN" altLang="en-US" dirty="0">
                <a:ln w="22225">
                  <a:solidFill>
                    <a:schemeClr val="accent2"/>
                  </a:solidFill>
                  <a:prstDash val="solid"/>
                </a:ln>
                <a:noFill/>
                <a:sym typeface="+mn-ea"/>
              </a:rPr>
              <a:t>（咨询和评审要点）</a:t>
            </a:r>
            <a:endPar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占位符 785410"/>
          <p:cNvSpPr>
            <a:spLocks noGrp="1" noRot="1"/>
          </p:cNvSpPr>
          <p:nvPr>
            <p:ph idx="1"/>
          </p:nvPr>
        </p:nvSpPr>
        <p:spPr>
          <a:xfrm>
            <a:off x="320675" y="521970"/>
            <a:ext cx="8504555" cy="5853430"/>
          </a:xfrm>
          <a:solidFill>
            <a:schemeClr val="accent4">
              <a:lumMod val="20000"/>
              <a:lumOff val="80000"/>
            </a:schemeClr>
          </a:solidFill>
        </p:spPr>
        <p:txBody>
          <a:bodyPr anchor="t"/>
          <a:p>
            <a:pPr marL="0" marR="0" algn="l" defTabSz="914400" rtl="0" eaLnBrk="1" fontAlgn="base" latinLnBrk="0" hangingPunct="1">
              <a:lnSpc>
                <a:spcPct val="140000"/>
              </a:lnSpc>
              <a:spcBef>
                <a:spcPct val="20000"/>
              </a:spcBef>
              <a:buClr>
                <a:schemeClr val="hlink"/>
              </a:buClr>
              <a:buSzPct val="75000"/>
              <a:buNone/>
            </a:pPr>
            <a:r>
              <a:rPr kumimoji="0" lang="zh-CN" altLang="en-US" sz="2400" b="0" i="0" u="none" strike="noStrike" kern="1200" cap="none" spc="0" normalizeH="0" baseline="0" noProof="1">
                <a:solidFill>
                  <a:schemeClr val="tx1"/>
                </a:solidFill>
                <a:latin typeface="+mn-lt"/>
                <a:ea typeface="+mn-ea"/>
                <a:cs typeface="+mn-cs"/>
                <a:sym typeface="+mn-ea"/>
              </a:rPr>
              <a:t>⑥按照企业的</a:t>
            </a:r>
            <a:r>
              <a:rPr lang="zh-CN" altLang="en-US" sz="2400">
                <a:sym typeface="+mn-ea"/>
              </a:rPr>
              <a:t>生产工艺、主要设备清单、主要物料清单、注册员工数量、组织机构设置等基本数据，协助企业设置应急圆的框架、编制应急预案</a:t>
            </a:r>
            <a:endParaRPr kumimoji="0" lang="zh-CN" altLang="en-US" sz="2400" b="0" i="0" u="none" strike="noStrike" kern="1200" cap="none" spc="0" normalizeH="0" baseline="0" noProof="1">
              <a:solidFill>
                <a:schemeClr val="tx1"/>
              </a:solidFill>
              <a:latin typeface="+mn-lt"/>
              <a:ea typeface="+mn-ea"/>
              <a:cs typeface="+mn-cs"/>
              <a:sym typeface="+mn-ea"/>
            </a:endParaRPr>
          </a:p>
          <a:p>
            <a:pPr marL="0" marR="0" algn="l" defTabSz="914400" rtl="0" eaLnBrk="1" fontAlgn="base" latinLnBrk="0" hangingPunct="1">
              <a:lnSpc>
                <a:spcPct val="140000"/>
              </a:lnSpc>
              <a:spcBef>
                <a:spcPct val="20000"/>
              </a:spcBef>
              <a:buClr>
                <a:schemeClr val="hlink"/>
              </a:buClr>
              <a:buSzPct val="75000"/>
              <a:buNone/>
            </a:pPr>
            <a:r>
              <a:rPr kumimoji="0" lang="zh-CN" altLang="en-US" sz="2400" b="0" i="0" u="none" strike="noStrike" kern="1200" cap="none" spc="0" normalizeH="0" baseline="0" noProof="1">
                <a:solidFill>
                  <a:schemeClr val="tx1"/>
                </a:solidFill>
                <a:latin typeface="+mn-lt"/>
                <a:ea typeface="+mn-ea"/>
                <a:cs typeface="+mn-cs"/>
                <a:sym typeface="+mn-ea"/>
              </a:rPr>
              <a:t>⑦按照企业的生产工艺、产品特点，参照《用人单位劳动防护用品管理规范》（安监总厅安健〔2018〕3号），为企业编制劳动保护用品配发标准；</a:t>
            </a:r>
            <a:endParaRPr kumimoji="0" lang="zh-CN" altLang="en-US" sz="2400" b="0" i="0" u="none" strike="noStrike" kern="1200" cap="none" spc="0" normalizeH="0" baseline="0" noProof="1">
              <a:solidFill>
                <a:schemeClr val="tx1"/>
              </a:solidFill>
              <a:latin typeface="+mn-lt"/>
              <a:ea typeface="+mn-ea"/>
              <a:cs typeface="+mn-cs"/>
              <a:sym typeface="+mn-ea"/>
            </a:endParaRPr>
          </a:p>
          <a:p>
            <a:pPr marL="0" marR="0" algn="l" defTabSz="914400" rtl="0" eaLnBrk="1" fontAlgn="base" latinLnBrk="0" hangingPunct="1">
              <a:lnSpc>
                <a:spcPct val="140000"/>
              </a:lnSpc>
              <a:spcBef>
                <a:spcPct val="20000"/>
              </a:spcBef>
              <a:buClr>
                <a:schemeClr val="hlink"/>
              </a:buClr>
              <a:buSzPct val="75000"/>
              <a:buNone/>
            </a:pPr>
            <a:r>
              <a:rPr kumimoji="0" lang="zh-CN" altLang="en-US" sz="2400" b="0" i="0" u="none" strike="noStrike" kern="1200" cap="none" spc="0" normalizeH="0" baseline="0" noProof="1">
                <a:solidFill>
                  <a:schemeClr val="tx1"/>
                </a:solidFill>
                <a:latin typeface="+mn-lt"/>
                <a:ea typeface="+mn-ea"/>
                <a:cs typeface="+mn-cs"/>
                <a:sym typeface="+mn-ea"/>
              </a:rPr>
              <a:t>⑧按照企业的主要设备清单编制特种设备、手持电动工具、移动电气和电焊机的汇总登记表，协助和指导企业实行定期检查和检测</a:t>
            </a:r>
            <a:endParaRPr kumimoji="0" lang="zh-CN" altLang="en-US" sz="2400" b="0" i="0" u="none" strike="noStrike" kern="1200" cap="none" spc="0" normalizeH="0" baseline="0" noProof="1">
              <a:solidFill>
                <a:schemeClr val="tx1"/>
              </a:solidFill>
              <a:latin typeface="+mn-lt"/>
              <a:ea typeface="+mn-ea"/>
              <a:cs typeface="+mn-cs"/>
              <a:sym typeface="+mn-ea"/>
            </a:endParaRPr>
          </a:p>
          <a:p>
            <a:pPr marL="0" marR="0" algn="l" defTabSz="914400" rtl="0" eaLnBrk="1" fontAlgn="base" latinLnBrk="0" hangingPunct="1">
              <a:lnSpc>
                <a:spcPct val="140000"/>
              </a:lnSpc>
              <a:spcBef>
                <a:spcPct val="20000"/>
              </a:spcBef>
              <a:buClr>
                <a:schemeClr val="hlink"/>
              </a:buClr>
              <a:buSzPct val="75000"/>
              <a:buNone/>
            </a:pPr>
            <a:r>
              <a:rPr lang="zh-CN" altLang="en-US" sz="2400">
                <a:sym typeface="+mn-ea"/>
              </a:rPr>
              <a:t>⑨</a:t>
            </a:r>
            <a:r>
              <a:rPr kumimoji="0" lang="zh-CN" altLang="en-US" sz="2400" b="0" i="0" u="none" strike="noStrike" kern="1200" cap="none" spc="0" normalizeH="0" baseline="0" noProof="1">
                <a:solidFill>
                  <a:schemeClr val="tx1"/>
                </a:solidFill>
                <a:latin typeface="+mn-lt"/>
                <a:ea typeface="+mn-ea"/>
                <a:cs typeface="+mn-cs"/>
                <a:sym typeface="+mn-ea"/>
              </a:rPr>
              <a:t>文件整理规范、条例清晰、目录、页码齐全、法定的证书和法定的检验检测合格报告收集齐全</a:t>
            </a:r>
            <a:endParaRPr kumimoji="0" lang="zh-CN" altLang="en-US" sz="2400" b="0" i="0" u="none" strike="noStrike" kern="1200" cap="none" spc="0" normalizeH="0" baseline="0" noProof="1">
              <a:solidFill>
                <a:schemeClr val="tx1"/>
              </a:solidFill>
              <a:latin typeface="+mn-lt"/>
              <a:ea typeface="+mn-ea"/>
              <a:cs typeface="+mn-cs"/>
              <a:sym typeface="+mn-ea"/>
            </a:endParaRPr>
          </a:p>
        </p:txBody>
      </p:sp>
      <p:sp>
        <p:nvSpPr>
          <p:cNvPr id="3" name="文本框 2"/>
          <p:cNvSpPr txBox="1"/>
          <p:nvPr/>
        </p:nvSpPr>
        <p:spPr>
          <a:xfrm>
            <a:off x="0" y="0"/>
            <a:ext cx="5862955" cy="521970"/>
          </a:xfrm>
          <a:prstGeom prst="rect">
            <a:avLst/>
          </a:prstGeom>
          <a:solidFill>
            <a:schemeClr val="accent4">
              <a:lumMod val="60000"/>
              <a:lumOff val="40000"/>
            </a:schemeClr>
          </a:solidFill>
        </p:spPr>
        <p:txBody>
          <a:bodyPr wrap="square" rtlCol="0" anchor="t">
            <a:spAutoFit/>
          </a:bodyPr>
          <a:p>
            <a:r>
              <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rPr>
              <a:t>三、对策和建议</a:t>
            </a:r>
            <a:r>
              <a:rPr lang="zh-CN" altLang="en-US" dirty="0">
                <a:ln w="22225">
                  <a:solidFill>
                    <a:schemeClr val="accent2"/>
                  </a:solidFill>
                  <a:prstDash val="solid"/>
                </a:ln>
                <a:noFill/>
                <a:sym typeface="+mn-ea"/>
              </a:rPr>
              <a:t>（咨询和评审要点）</a:t>
            </a:r>
            <a:endPar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3" name="图片 274435" descr="车床"/>
          <p:cNvPicPr>
            <a:picLocks noChangeAspect="1"/>
          </p:cNvPicPr>
          <p:nvPr/>
        </p:nvPicPr>
        <p:blipFill>
          <a:blip r:embed="rId1"/>
          <a:stretch>
            <a:fillRect/>
          </a:stretch>
        </p:blipFill>
        <p:spPr>
          <a:xfrm>
            <a:off x="323850" y="620713"/>
            <a:ext cx="6335713" cy="5616575"/>
          </a:xfrm>
          <a:prstGeom prst="rect">
            <a:avLst/>
          </a:prstGeom>
          <a:noFill/>
          <a:ln w="9525">
            <a:noFill/>
          </a:ln>
        </p:spPr>
      </p:pic>
      <p:sp>
        <p:nvSpPr>
          <p:cNvPr id="274437" name="矩形 274436"/>
          <p:cNvSpPr/>
          <p:nvPr/>
        </p:nvSpPr>
        <p:spPr>
          <a:xfrm>
            <a:off x="6804025" y="3644900"/>
            <a:ext cx="1728788" cy="863600"/>
          </a:xfrm>
          <a:prstGeom prst="rect">
            <a:avLst/>
          </a:prstGeom>
          <a:solidFill>
            <a:srgbClr val="00FF00"/>
          </a:solidFill>
          <a:ln w="9525" cap="flat" cmpd="sng">
            <a:solidFill>
              <a:schemeClr val="tx1"/>
            </a:solidFill>
            <a:prstDash val="solid"/>
            <a:miter/>
            <a:headEnd type="none" w="med" len="med"/>
            <a:tailEnd type="none" w="med" len="med"/>
          </a:ln>
        </p:spPr>
        <p:txBody>
          <a:bodyPr wrap="none" anchor="ctr"/>
          <a:p>
            <a:pPr algn="ctr" fontAlgn="base"/>
            <a:r>
              <a:rPr lang="zh-CN" altLang="en-US" sz="3600" b="1" strike="noStrike" noProof="1" dirty="0">
                <a:solidFill>
                  <a:srgbClr val="FF33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rPr>
              <a:t>车床</a:t>
            </a:r>
            <a:endParaRPr lang="zh-CN" altLang="en-US" sz="3600" b="1" strike="noStrike" noProof="1">
              <a:solidFill>
                <a:srgbClr val="FF3300"/>
              </a:solidFill>
              <a:effectLst>
                <a:outerShdw blurRad="38100" dist="38100" dir="2700000">
                  <a:srgbClr val="000000"/>
                </a:outerShdw>
              </a:effectLst>
              <a:latin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39" name="矩形 38"/>
          <p:cNvSpPr/>
          <p:nvPr/>
        </p:nvSpPr>
        <p:spPr>
          <a:xfrm>
            <a:off x="-57150" y="2903538"/>
            <a:ext cx="9201150" cy="104933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t"/>
            <a:endParaRPr lang="zh-CN" altLang="en-US" sz="1015" strike="noStrike" noProof="1"/>
          </a:p>
        </p:txBody>
      </p:sp>
      <p:sp>
        <p:nvSpPr>
          <p:cNvPr id="55" name="文本框 54"/>
          <p:cNvSpPr txBox="1"/>
          <p:nvPr/>
        </p:nvSpPr>
        <p:spPr>
          <a:xfrm>
            <a:off x="5930900" y="2274888"/>
            <a:ext cx="2549525" cy="600075"/>
          </a:xfrm>
          <a:prstGeom prst="rect">
            <a:avLst/>
          </a:prstGeom>
          <a:noFill/>
          <a:ln w="9525">
            <a:noFill/>
          </a:ln>
        </p:spPr>
        <p:txBody>
          <a:bodyPr wrap="none" anchor="t">
            <a:spAutoFit/>
          </a:bodyPr>
          <a:p>
            <a:r>
              <a:rPr lang="en-US" altLang="zh-CN" sz="3300" b="1" dirty="0">
                <a:solidFill>
                  <a:schemeClr val="accent2"/>
                </a:solidFill>
                <a:latin typeface="微软雅黑" panose="020B0503020204020204" charset="-122"/>
                <a:ea typeface="微软雅黑" panose="020B0503020204020204" charset="-122"/>
              </a:rPr>
              <a:t>CONCENTS</a:t>
            </a:r>
            <a:endParaRPr lang="zh-CN" altLang="en-US" sz="3300" b="1" dirty="0">
              <a:solidFill>
                <a:schemeClr val="accent2"/>
              </a:solidFill>
              <a:latin typeface="微软雅黑" panose="020B0503020204020204" charset="-122"/>
              <a:ea typeface="微软雅黑" panose="020B0503020204020204" charset="-122"/>
            </a:endParaRPr>
          </a:p>
        </p:txBody>
      </p:sp>
      <p:sp>
        <p:nvSpPr>
          <p:cNvPr id="56" name="文本框 1"/>
          <p:cNvSpPr/>
          <p:nvPr/>
        </p:nvSpPr>
        <p:spPr>
          <a:xfrm>
            <a:off x="5930900" y="1190625"/>
            <a:ext cx="2608263" cy="1106488"/>
          </a:xfrm>
          <a:prstGeom prst="rect">
            <a:avLst/>
          </a:prstGeom>
          <a:noFill/>
          <a:ln w="9525">
            <a:noFill/>
          </a:ln>
        </p:spPr>
        <p:txBody>
          <a:bodyPr wrap="none" anchor="t">
            <a:spAutoFit/>
          </a:bodyPr>
          <a:p>
            <a:r>
              <a:rPr lang="zh-CN" altLang="en-US" sz="6600" b="1" dirty="0">
                <a:solidFill>
                  <a:srgbClr val="FF0000"/>
                </a:solidFill>
                <a:latin typeface="微软雅黑" panose="020B0503020204020204" charset="-122"/>
                <a:ea typeface="微软雅黑" panose="020B0503020204020204" charset="-122"/>
                <a:sym typeface="微软雅黑" panose="020B0503020204020204" charset="-122"/>
              </a:rPr>
              <a:t>目   录</a:t>
            </a:r>
            <a:endParaRPr lang="zh-CN" altLang="en-US" sz="6600" b="1" dirty="0">
              <a:solidFill>
                <a:srgbClr val="FF0000"/>
              </a:solidFill>
              <a:latin typeface="微软雅黑" panose="020B0503020204020204" charset="-122"/>
              <a:ea typeface="微软雅黑" panose="020B0503020204020204" charset="-122"/>
              <a:sym typeface="微软雅黑" panose="020B0503020204020204" charset="-122"/>
            </a:endParaRPr>
          </a:p>
        </p:txBody>
      </p:sp>
      <p:grpSp>
        <p:nvGrpSpPr>
          <p:cNvPr id="57" name="组合 56"/>
          <p:cNvGrpSpPr/>
          <p:nvPr/>
        </p:nvGrpSpPr>
        <p:grpSpPr>
          <a:xfrm>
            <a:off x="477838" y="3506788"/>
            <a:ext cx="919162" cy="1057275"/>
            <a:chOff x="2061638" y="3544074"/>
            <a:chExt cx="1224579" cy="1409188"/>
          </a:xfrm>
        </p:grpSpPr>
        <p:sp>
          <p:nvSpPr>
            <p:cNvPr id="58" name="矩形 57"/>
            <p:cNvSpPr/>
            <p:nvPr/>
          </p:nvSpPr>
          <p:spPr>
            <a:xfrm rot="2700000">
              <a:off x="2061632" y="3544068"/>
              <a:ext cx="1224579" cy="1224579"/>
            </a:xfrm>
            <a:prstGeom prst="rect">
              <a:avLst/>
            </a:prstGeom>
            <a:gradFill>
              <a:gsLst>
                <a:gs pos="0">
                  <a:srgbClr val="FE4444"/>
                </a:gs>
                <a:gs pos="100000">
                  <a:srgbClr val="832B2B"/>
                </a:gs>
              </a:gsLst>
              <a:lin ang="5400000" scaled="0"/>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t"/>
              <a:endParaRPr lang="zh-CN" altLang="en-US" sz="1015" strike="noStrike" noProof="1"/>
            </a:p>
          </p:txBody>
        </p:sp>
        <p:sp>
          <p:nvSpPr>
            <p:cNvPr id="61447" name="文本框 58"/>
            <p:cNvSpPr txBox="1"/>
            <p:nvPr/>
          </p:nvSpPr>
          <p:spPr>
            <a:xfrm flipH="1">
              <a:off x="2365990" y="3723901"/>
              <a:ext cx="601133" cy="1229361"/>
            </a:xfrm>
            <a:prstGeom prst="rect">
              <a:avLst/>
            </a:prstGeom>
            <a:noFill/>
            <a:ln w="9525">
              <a:noFill/>
            </a:ln>
          </p:spPr>
          <p:txBody>
            <a:bodyPr wrap="none" anchor="t">
              <a:spAutoFit/>
            </a:bodyPr>
            <a:p>
              <a:r>
                <a:rPr lang="en-US" altLang="zh-CN" sz="3600" b="1" dirty="0">
                  <a:solidFill>
                    <a:srgbClr val="FFFFFF"/>
                  </a:solidFill>
                  <a:latin typeface="Agency FB" pitchFamily="34" charset="0"/>
                  <a:ea typeface="微软雅黑" panose="020B0503020204020204" charset="-122"/>
                </a:rPr>
                <a:t>1</a:t>
              </a:r>
              <a:endParaRPr lang="zh-CN" altLang="en-US" sz="3600" b="1" dirty="0">
                <a:solidFill>
                  <a:srgbClr val="FFFFFF"/>
                </a:solidFill>
                <a:latin typeface="Agency FB" pitchFamily="34" charset="0"/>
                <a:ea typeface="微软雅黑" panose="020B0503020204020204" charset="-122"/>
              </a:endParaRPr>
            </a:p>
            <a:p>
              <a:endParaRPr lang="zh-CN" altLang="en-US" sz="1500" dirty="0">
                <a:solidFill>
                  <a:srgbClr val="0170C1"/>
                </a:solidFill>
                <a:latin typeface="Gulim" pitchFamily="34" charset="-127"/>
                <a:ea typeface="Gulim" pitchFamily="34" charset="-127"/>
              </a:endParaRPr>
            </a:p>
          </p:txBody>
        </p:sp>
      </p:grpSp>
      <p:grpSp>
        <p:nvGrpSpPr>
          <p:cNvPr id="60" name="组合 59"/>
          <p:cNvGrpSpPr/>
          <p:nvPr/>
        </p:nvGrpSpPr>
        <p:grpSpPr>
          <a:xfrm>
            <a:off x="2548250" y="3462334"/>
            <a:ext cx="919163" cy="965839"/>
            <a:chOff x="6524645" y="3513587"/>
            <a:chExt cx="1224579" cy="1288474"/>
          </a:xfrm>
        </p:grpSpPr>
        <p:sp>
          <p:nvSpPr>
            <p:cNvPr id="61" name="矩形 60"/>
            <p:cNvSpPr/>
            <p:nvPr/>
          </p:nvSpPr>
          <p:spPr>
            <a:xfrm rot="2700000">
              <a:off x="6524645" y="3513587"/>
              <a:ext cx="1224579" cy="1224579"/>
            </a:xfrm>
            <a:prstGeom prst="rect">
              <a:avLst/>
            </a:prstGeom>
            <a:solidFill>
              <a:schemeClr val="accent2"/>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t"/>
              <a:endParaRPr lang="zh-CN" altLang="en-US" sz="1015" strike="noStrike" noProof="1"/>
            </a:p>
          </p:txBody>
        </p:sp>
        <p:sp>
          <p:nvSpPr>
            <p:cNvPr id="61450" name="文本框 61"/>
            <p:cNvSpPr txBox="1"/>
            <p:nvPr/>
          </p:nvSpPr>
          <p:spPr>
            <a:xfrm flipH="1">
              <a:off x="6733612" y="3572044"/>
              <a:ext cx="768164" cy="1230017"/>
            </a:xfrm>
            <a:prstGeom prst="rect">
              <a:avLst/>
            </a:prstGeom>
            <a:noFill/>
            <a:ln w="9525">
              <a:noFill/>
            </a:ln>
          </p:spPr>
          <p:txBody>
            <a:bodyPr wrap="square" anchor="t">
              <a:spAutoFit/>
            </a:bodyPr>
            <a:p>
              <a:r>
                <a:rPr lang="en-US" altLang="zh-CN" sz="3600" b="1" dirty="0">
                  <a:solidFill>
                    <a:srgbClr val="FFFFFF"/>
                  </a:solidFill>
                  <a:latin typeface="Agency FB" pitchFamily="34" charset="0"/>
                  <a:ea typeface="微软雅黑" panose="020B0503020204020204" charset="-122"/>
                </a:rPr>
                <a:t>2</a:t>
              </a:r>
              <a:endParaRPr lang="zh-CN" altLang="en-US" sz="3600" b="1" dirty="0">
                <a:solidFill>
                  <a:srgbClr val="FFFFFF"/>
                </a:solidFill>
                <a:latin typeface="Agency FB" pitchFamily="34" charset="0"/>
                <a:ea typeface="微软雅黑" panose="020B0503020204020204" charset="-122"/>
              </a:endParaRPr>
            </a:p>
            <a:p>
              <a:endParaRPr lang="zh-CN" altLang="en-US" sz="1500" dirty="0">
                <a:solidFill>
                  <a:srgbClr val="0170C1"/>
                </a:solidFill>
                <a:latin typeface="Gulim" pitchFamily="34" charset="-127"/>
                <a:ea typeface="Gulim" pitchFamily="34" charset="-127"/>
              </a:endParaRPr>
            </a:p>
          </p:txBody>
        </p:sp>
      </p:grpSp>
      <p:grpSp>
        <p:nvGrpSpPr>
          <p:cNvPr id="63" name="组合 62"/>
          <p:cNvGrpSpPr/>
          <p:nvPr/>
        </p:nvGrpSpPr>
        <p:grpSpPr>
          <a:xfrm>
            <a:off x="4712331" y="3410581"/>
            <a:ext cx="919163" cy="964569"/>
            <a:chOff x="2806808" y="3415418"/>
            <a:chExt cx="1224579" cy="1285648"/>
          </a:xfrm>
        </p:grpSpPr>
        <p:sp>
          <p:nvSpPr>
            <p:cNvPr id="64" name="矩形 63"/>
            <p:cNvSpPr/>
            <p:nvPr/>
          </p:nvSpPr>
          <p:spPr>
            <a:xfrm rot="2700000">
              <a:off x="2806808" y="3415418"/>
              <a:ext cx="1224579" cy="1224579"/>
            </a:xfrm>
            <a:prstGeom prst="rect">
              <a:avLst/>
            </a:prstGeom>
            <a:gradFill>
              <a:gsLst>
                <a:gs pos="0">
                  <a:srgbClr val="FE4444"/>
                </a:gs>
                <a:gs pos="100000">
                  <a:srgbClr val="832B2B"/>
                </a:gs>
              </a:gsLst>
              <a:lin ang="5400000" scaled="0"/>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t"/>
              <a:endParaRPr lang="zh-CN" altLang="en-US" sz="1015" strike="noStrike" noProof="1"/>
            </a:p>
          </p:txBody>
        </p:sp>
        <p:sp>
          <p:nvSpPr>
            <p:cNvPr id="61453" name="文本框 64"/>
            <p:cNvSpPr txBox="1"/>
            <p:nvPr/>
          </p:nvSpPr>
          <p:spPr>
            <a:xfrm flipH="1">
              <a:off x="2962645" y="3472130"/>
              <a:ext cx="913554" cy="1228936"/>
            </a:xfrm>
            <a:prstGeom prst="rect">
              <a:avLst/>
            </a:prstGeom>
            <a:noFill/>
            <a:ln w="9525">
              <a:noFill/>
            </a:ln>
          </p:spPr>
          <p:txBody>
            <a:bodyPr wrap="square" anchor="t">
              <a:spAutoFit/>
            </a:bodyPr>
            <a:p>
              <a:r>
                <a:rPr lang="en-US" altLang="zh-CN" sz="3600" b="1" dirty="0">
                  <a:solidFill>
                    <a:srgbClr val="FFFFFF"/>
                  </a:solidFill>
                  <a:latin typeface="Agency FB" pitchFamily="34" charset="0"/>
                  <a:ea typeface="微软雅黑" panose="020B0503020204020204" charset="-122"/>
                </a:rPr>
                <a:t> 3</a:t>
              </a:r>
              <a:endParaRPr lang="zh-CN" altLang="en-US" sz="3600" b="1" dirty="0">
                <a:solidFill>
                  <a:srgbClr val="FFFFFF"/>
                </a:solidFill>
                <a:latin typeface="Agency FB" pitchFamily="34" charset="0"/>
                <a:ea typeface="微软雅黑" panose="020B0503020204020204" charset="-122"/>
              </a:endParaRPr>
            </a:p>
            <a:p>
              <a:endParaRPr lang="zh-CN" altLang="en-US" sz="1500" dirty="0">
                <a:solidFill>
                  <a:srgbClr val="0170C1"/>
                </a:solidFill>
                <a:latin typeface="Gulim" pitchFamily="34" charset="-127"/>
                <a:ea typeface="Gulim" pitchFamily="34" charset="-127"/>
              </a:endParaRPr>
            </a:p>
          </p:txBody>
        </p:sp>
      </p:grpSp>
      <p:sp>
        <p:nvSpPr>
          <p:cNvPr id="69" name="文本框 68"/>
          <p:cNvSpPr txBox="1"/>
          <p:nvPr/>
        </p:nvSpPr>
        <p:spPr>
          <a:xfrm>
            <a:off x="93980" y="4615815"/>
            <a:ext cx="2112645" cy="787400"/>
          </a:xfrm>
          <a:prstGeom prst="rect">
            <a:avLst/>
          </a:prstGeom>
          <a:noFill/>
          <a:ln w="9525">
            <a:noFill/>
          </a:ln>
        </p:spPr>
        <p:txBody>
          <a:bodyPr wrap="square" anchor="t"/>
          <a:p>
            <a:pPr algn="ctr">
              <a:lnSpc>
                <a:spcPct val="90000"/>
              </a:lnSpc>
            </a:pPr>
            <a:r>
              <a:rPr lang="zh-CN" altLang="en-US" sz="2400">
                <a:solidFill>
                  <a:srgbClr val="FF0000"/>
                </a:solidFill>
                <a:latin typeface="Arial" panose="020B0604020202020204" pitchFamily="34" charset="0"/>
                <a:ea typeface="宋体" panose="02010600030101010101" pitchFamily="2" charset="-122"/>
                <a:sym typeface="宋体" panose="02010600030101010101" pitchFamily="2" charset="-122"/>
              </a:rPr>
              <a:t>标准化概况</a:t>
            </a:r>
            <a:endParaRPr lang="en-US" altLang="zh-CN" sz="2400" b="1" dirty="0">
              <a:solidFill>
                <a:srgbClr val="FF0000"/>
              </a:solidFill>
              <a:latin typeface="Arial" panose="020B0604020202020204" pitchFamily="34" charset="0"/>
              <a:ea typeface="宋体" panose="02010600030101010101" pitchFamily="2" charset="-122"/>
              <a:sym typeface="宋体" panose="02010600030101010101" pitchFamily="2" charset="-122"/>
            </a:endParaRPr>
          </a:p>
        </p:txBody>
      </p:sp>
      <p:sp>
        <p:nvSpPr>
          <p:cNvPr id="70" name="文本框 69"/>
          <p:cNvSpPr txBox="1"/>
          <p:nvPr/>
        </p:nvSpPr>
        <p:spPr>
          <a:xfrm>
            <a:off x="4162425" y="4564380"/>
            <a:ext cx="2019300" cy="690880"/>
          </a:xfrm>
          <a:prstGeom prst="rect">
            <a:avLst/>
          </a:prstGeom>
          <a:noFill/>
          <a:ln w="9525">
            <a:noFill/>
          </a:ln>
        </p:spPr>
        <p:txBody>
          <a:bodyPr wrap="square" anchor="t"/>
          <a:p>
            <a:pPr algn="ctr">
              <a:lnSpc>
                <a:spcPct val="150000"/>
              </a:lnSpc>
            </a:pPr>
            <a:r>
              <a:rPr lang="zh-CN" altLang="en-US" sz="2400" b="1" dirty="0">
                <a:solidFill>
                  <a:srgbClr val="7F7F7F"/>
                </a:solidFill>
                <a:latin typeface="微软雅黑" panose="020B0503020204020204" charset="-122"/>
                <a:ea typeface="微软雅黑" panose="020B0503020204020204" charset="-122"/>
              </a:rPr>
              <a:t>建议与对策</a:t>
            </a:r>
            <a:endParaRPr lang="zh-CN" altLang="en-US" sz="2400" b="1" dirty="0">
              <a:solidFill>
                <a:srgbClr val="7F7F7F"/>
              </a:solidFill>
              <a:latin typeface="微软雅黑" panose="020B0503020204020204" charset="-122"/>
              <a:ea typeface="微软雅黑" panose="020B0503020204020204" charset="-122"/>
            </a:endParaRPr>
          </a:p>
        </p:txBody>
      </p:sp>
      <p:sp>
        <p:nvSpPr>
          <p:cNvPr id="71" name="文本框 70"/>
          <p:cNvSpPr txBox="1"/>
          <p:nvPr/>
        </p:nvSpPr>
        <p:spPr>
          <a:xfrm>
            <a:off x="2065020" y="4615180"/>
            <a:ext cx="2097405" cy="788670"/>
          </a:xfrm>
          <a:prstGeom prst="rect">
            <a:avLst/>
          </a:prstGeom>
          <a:noFill/>
        </p:spPr>
        <p:txBody>
          <a:bodyPr wrap="square" rtlCol="0">
            <a:noAutofit/>
          </a:bodyPr>
          <a:lstStyle>
            <a:defPPr>
              <a:defRPr lang="zh-CN"/>
            </a:defPPr>
            <a:lvl1pPr algn="ctr">
              <a:defRPr sz="2000" b="1">
                <a:solidFill>
                  <a:srgbClr val="7F7F7F"/>
                </a:solidFill>
                <a:latin typeface="微软雅黑" panose="020B0503020204020204" charset="-122"/>
                <a:ea typeface="微软雅黑" panose="020B0503020204020204" charset="-122"/>
              </a:defRPr>
            </a:lvl1pPr>
          </a:lstStyle>
          <a:p>
            <a:pPr algn="ctr" fontAlgn="t">
              <a:lnSpc>
                <a:spcPct val="100000"/>
              </a:lnSpc>
              <a:spcBef>
                <a:spcPts val="20"/>
              </a:spcBef>
              <a:spcAft>
                <a:spcPts val="0"/>
              </a:spcAft>
            </a:pPr>
            <a:r>
              <a:rPr lang="zh-CN" sz="2400" strike="noStrike" noProof="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sym typeface="+mn-ea"/>
              </a:rPr>
              <a:t>存在的主要</a:t>
            </a:r>
            <a:endParaRPr lang="zh-CN" sz="2400" strike="noStrike" noProof="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sym typeface="+mn-ea"/>
            </a:endParaRPr>
          </a:p>
          <a:p>
            <a:pPr algn="ctr" fontAlgn="t">
              <a:lnSpc>
                <a:spcPct val="100000"/>
              </a:lnSpc>
              <a:spcBef>
                <a:spcPts val="20"/>
              </a:spcBef>
              <a:spcAft>
                <a:spcPts val="0"/>
              </a:spcAft>
            </a:pPr>
            <a:r>
              <a:rPr lang="zh-CN" sz="2400" strike="noStrike" noProof="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sym typeface="+mn-ea"/>
              </a:rPr>
              <a:t>问题</a:t>
            </a:r>
            <a:endParaRPr lang="zh-CN" sz="2400" strike="noStrike" noProof="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cs"/>
              <a:sym typeface="+mn-ea"/>
            </a:endParaRPr>
          </a:p>
        </p:txBody>
      </p:sp>
      <p:pic>
        <p:nvPicPr>
          <p:cNvPr id="3" name="图片 2"/>
          <p:cNvPicPr>
            <a:picLocks noChangeAspect="1"/>
          </p:cNvPicPr>
          <p:nvPr/>
        </p:nvPicPr>
        <p:blipFill>
          <a:blip r:embed="rId2"/>
          <a:srcRect l="9083" t="10824" r="4495" b="11163"/>
          <a:stretch>
            <a:fillRect/>
          </a:stretch>
        </p:blipFill>
        <p:spPr>
          <a:xfrm>
            <a:off x="93980" y="517525"/>
            <a:ext cx="3697605" cy="2357755"/>
          </a:xfrm>
          <a:prstGeom prst="rect">
            <a:avLst/>
          </a:prstGeom>
        </p:spPr>
      </p:pic>
      <p:sp>
        <p:nvSpPr>
          <p:cNvPr id="2" name="矩形 1"/>
          <p:cNvSpPr/>
          <p:nvPr/>
        </p:nvSpPr>
        <p:spPr>
          <a:xfrm rot="2700000">
            <a:off x="7103312" y="3410375"/>
            <a:ext cx="918751" cy="919163"/>
          </a:xfrm>
          <a:prstGeom prst="rect">
            <a:avLst/>
          </a:prstGeom>
          <a:gradFill>
            <a:gsLst>
              <a:gs pos="0">
                <a:srgbClr val="14CD68"/>
              </a:gs>
              <a:gs pos="100000">
                <a:srgbClr val="035C7D"/>
              </a:gs>
            </a:gsLst>
            <a:lin ang="5400000" scaled="0"/>
          </a:gra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t"/>
            <a:endParaRPr lang="zh-CN" altLang="en-US" sz="1015" strike="noStrike" noProof="1"/>
          </a:p>
        </p:txBody>
      </p:sp>
      <p:sp>
        <p:nvSpPr>
          <p:cNvPr id="4" name="文本框 64"/>
          <p:cNvSpPr txBox="1"/>
          <p:nvPr/>
        </p:nvSpPr>
        <p:spPr>
          <a:xfrm flipH="1">
            <a:off x="7191375" y="3453130"/>
            <a:ext cx="638175" cy="645160"/>
          </a:xfrm>
          <a:prstGeom prst="rect">
            <a:avLst/>
          </a:prstGeom>
          <a:noFill/>
          <a:ln w="9525">
            <a:noFill/>
          </a:ln>
        </p:spPr>
        <p:txBody>
          <a:bodyPr wrap="square" anchor="t">
            <a:spAutoFit/>
          </a:bodyPr>
          <a:p>
            <a:r>
              <a:rPr lang="en-US" sz="3600" b="1" dirty="0">
                <a:solidFill>
                  <a:srgbClr val="FFFFFF"/>
                </a:solidFill>
                <a:latin typeface="Agency FB" pitchFamily="34" charset="0"/>
                <a:ea typeface="微软雅黑" panose="020B0503020204020204" charset="-122"/>
              </a:rPr>
              <a:t> 4</a:t>
            </a:r>
            <a:endParaRPr lang="en-US" sz="1500" dirty="0">
              <a:solidFill>
                <a:srgbClr val="0170C1"/>
              </a:solidFill>
              <a:latin typeface="Gulim" pitchFamily="34" charset="-127"/>
              <a:ea typeface="Gulim" pitchFamily="34" charset="-127"/>
            </a:endParaRPr>
          </a:p>
        </p:txBody>
      </p:sp>
      <p:sp>
        <p:nvSpPr>
          <p:cNvPr id="5" name="文本框 4"/>
          <p:cNvSpPr txBox="1"/>
          <p:nvPr/>
        </p:nvSpPr>
        <p:spPr>
          <a:xfrm>
            <a:off x="6636385" y="4564380"/>
            <a:ext cx="2019300" cy="1190625"/>
          </a:xfrm>
          <a:prstGeom prst="rect">
            <a:avLst/>
          </a:prstGeom>
          <a:noFill/>
          <a:ln w="9525">
            <a:noFill/>
          </a:ln>
        </p:spPr>
        <p:txBody>
          <a:bodyPr wrap="square" anchor="t"/>
          <a:p>
            <a:pPr algn="ctr">
              <a:lnSpc>
                <a:spcPct val="150000"/>
              </a:lnSpc>
            </a:pPr>
            <a:r>
              <a:rPr lang="en-US" altLang="zh-CN" sz="2400" b="1" dirty="0">
                <a:solidFill>
                  <a:srgbClr val="7F7F7F"/>
                </a:solidFill>
                <a:latin typeface="微软雅黑" panose="020B0503020204020204" charset="-122"/>
                <a:ea typeface="微软雅黑" panose="020B0503020204020204" charset="-122"/>
              </a:rPr>
              <a:t>60</a:t>
            </a:r>
            <a:r>
              <a:rPr lang="zh-CN" altLang="en-US" sz="2400" b="1" dirty="0">
                <a:solidFill>
                  <a:srgbClr val="7F7F7F"/>
                </a:solidFill>
                <a:latin typeface="微软雅黑" panose="020B0503020204020204" charset="-122"/>
                <a:ea typeface="微软雅黑" panose="020B0503020204020204" charset="-122"/>
              </a:rPr>
              <a:t>号文件</a:t>
            </a:r>
            <a:endParaRPr lang="zh-CN" altLang="en-US" sz="2400" b="1" dirty="0">
              <a:solidFill>
                <a:srgbClr val="7F7F7F"/>
              </a:solidFill>
              <a:latin typeface="微软雅黑" panose="020B0503020204020204" charset="-122"/>
              <a:ea typeface="微软雅黑" panose="020B0503020204020204" charset="-122"/>
            </a:endParaRPr>
          </a:p>
          <a:p>
            <a:pPr algn="ctr">
              <a:lnSpc>
                <a:spcPct val="150000"/>
              </a:lnSpc>
            </a:pPr>
            <a:r>
              <a:rPr lang="zh-CN" altLang="en-US" sz="1600" b="1" dirty="0">
                <a:solidFill>
                  <a:srgbClr val="7F7F7F"/>
                </a:solidFill>
                <a:latin typeface="微软雅黑" panose="020B0503020204020204" charset="-122"/>
                <a:ea typeface="微软雅黑" panose="020B0503020204020204" charset="-122"/>
              </a:rPr>
              <a:t>高温熔融金属作业</a:t>
            </a:r>
            <a:endParaRPr lang="zh-CN" altLang="en-US" sz="1600" b="1" dirty="0">
              <a:solidFill>
                <a:srgbClr val="7F7F7F"/>
              </a:solidFill>
              <a:latin typeface="微软雅黑" panose="020B0503020204020204" charset="-122"/>
              <a:ea typeface="微软雅黑" panose="020B050302020402020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outVertical)">
                                      <p:cBhvr>
                                        <p:cTn id="7" dur="500"/>
                                        <p:tgtEl>
                                          <p:spTgt spid="39"/>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fade">
                                      <p:cBhvr>
                                        <p:cTn id="14" dur="1000"/>
                                        <p:tgtEl>
                                          <p:spTgt spid="55"/>
                                        </p:tgtEl>
                                      </p:cBhvr>
                                    </p:animEffect>
                                    <p:anim calcmode="lin" valueType="num">
                                      <p:cBhvr>
                                        <p:cTn id="15" dur="1000" fill="hold"/>
                                        <p:tgtEl>
                                          <p:spTgt spid="55"/>
                                        </p:tgtEl>
                                        <p:attrNameLst>
                                          <p:attrName>ppt_x</p:attrName>
                                        </p:attrNameLst>
                                      </p:cBhvr>
                                      <p:tavLst>
                                        <p:tav tm="0">
                                          <p:val>
                                            <p:strVal val="#ppt_x"/>
                                          </p:val>
                                        </p:tav>
                                        <p:tav tm="100000">
                                          <p:val>
                                            <p:strVal val="#ppt_x"/>
                                          </p:val>
                                        </p:tav>
                                      </p:tavLst>
                                    </p:anim>
                                    <p:anim calcmode="lin" valueType="num">
                                      <p:cBhvr>
                                        <p:cTn id="16" dur="1000" fill="hold"/>
                                        <p:tgtEl>
                                          <p:spTgt spid="55"/>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5" presetClass="entr" presetSubtype="0" fill="hold"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375" decel="50000" fill="hold">
                                          <p:stCondLst>
                                            <p:cond delay="0"/>
                                          </p:stCondLst>
                                        </p:cTn>
                                        <p:tgtEl>
                                          <p:spTgt spid="57"/>
                                        </p:tgtEl>
                                        <p:attrNameLst>
                                          <p:attrName>style.rotation</p:attrName>
                                        </p:attrNameLst>
                                      </p:cBhvr>
                                      <p:tavLst>
                                        <p:tav tm="0">
                                          <p:val>
                                            <p:fltVal val="-90.000000"/>
                                          </p:val>
                                        </p:tav>
                                        <p:tav tm="100000">
                                          <p:val>
                                            <p:fltVal val="0.000000"/>
                                          </p:val>
                                        </p:tav>
                                      </p:tavLst>
                                    </p:anim>
                                    <p:anim calcmode="lin" valueType="num">
                                      <p:cBhvr>
                                        <p:cTn id="21" dur="375" decel="50000" fill="hold">
                                          <p:stCondLst>
                                            <p:cond delay="0"/>
                                          </p:stCondLst>
                                        </p:cTn>
                                        <p:tgtEl>
                                          <p:spTgt spid="57"/>
                                        </p:tgtEl>
                                        <p:attrNameLst>
                                          <p:attrName>ppt_w</p:attrName>
                                        </p:attrNameLst>
                                      </p:cBhvr>
                                      <p:tavLst>
                                        <p:tav tm="0">
                                          <p:val>
                                            <p:strVal val="#ppt_w"/>
                                          </p:val>
                                        </p:tav>
                                        <p:tav tm="100000">
                                          <p:val>
                                            <p:strVal val="#ppt_w*.05"/>
                                          </p:val>
                                        </p:tav>
                                      </p:tavLst>
                                    </p:anim>
                                    <p:anim calcmode="lin" valueType="num">
                                      <p:cBhvr>
                                        <p:cTn id="22" dur="375" accel="50000" fill="hold">
                                          <p:stCondLst>
                                            <p:cond delay="375"/>
                                          </p:stCondLst>
                                        </p:cTn>
                                        <p:tgtEl>
                                          <p:spTgt spid="57"/>
                                        </p:tgtEl>
                                        <p:attrNameLst>
                                          <p:attrName>ppt_w</p:attrName>
                                        </p:attrNameLst>
                                      </p:cBhvr>
                                      <p:tavLst>
                                        <p:tav tm="0">
                                          <p:val>
                                            <p:strVal val="#ppt_w*.05"/>
                                          </p:val>
                                        </p:tav>
                                        <p:tav tm="100000">
                                          <p:val>
                                            <p:strVal val="#ppt_w"/>
                                          </p:val>
                                        </p:tav>
                                      </p:tavLst>
                                    </p:anim>
                                    <p:anim calcmode="lin" valueType="num">
                                      <p:cBhvr>
                                        <p:cTn id="23" dur="750" fill="hold"/>
                                        <p:tgtEl>
                                          <p:spTgt spid="57"/>
                                        </p:tgtEl>
                                        <p:attrNameLst>
                                          <p:attrName>ppt_h</p:attrName>
                                        </p:attrNameLst>
                                      </p:cBhvr>
                                      <p:tavLst>
                                        <p:tav tm="0">
                                          <p:val>
                                            <p:strVal val="#ppt_h"/>
                                          </p:val>
                                        </p:tav>
                                        <p:tav tm="100000">
                                          <p:val>
                                            <p:strVal val="#ppt_h"/>
                                          </p:val>
                                        </p:tav>
                                      </p:tavLst>
                                    </p:anim>
                                    <p:anim calcmode="lin" valueType="num">
                                      <p:cBhvr>
                                        <p:cTn id="24" dur="375" decel="50000" fill="hold">
                                          <p:stCondLst>
                                            <p:cond delay="0"/>
                                          </p:stCondLst>
                                        </p:cTn>
                                        <p:tgtEl>
                                          <p:spTgt spid="57"/>
                                        </p:tgtEl>
                                        <p:attrNameLst>
                                          <p:attrName>ppt_x</p:attrName>
                                        </p:attrNameLst>
                                      </p:cBhvr>
                                      <p:tavLst>
                                        <p:tav tm="0">
                                          <p:val>
                                            <p:strVal val="#ppt_x+.4"/>
                                          </p:val>
                                        </p:tav>
                                        <p:tav tm="100000">
                                          <p:val>
                                            <p:strVal val="#ppt_x"/>
                                          </p:val>
                                        </p:tav>
                                      </p:tavLst>
                                    </p:anim>
                                    <p:anim calcmode="lin" valueType="num">
                                      <p:cBhvr>
                                        <p:cTn id="25" dur="375" decel="50000" fill="hold">
                                          <p:stCondLst>
                                            <p:cond delay="0"/>
                                          </p:stCondLst>
                                        </p:cTn>
                                        <p:tgtEl>
                                          <p:spTgt spid="57"/>
                                        </p:tgtEl>
                                        <p:attrNameLst>
                                          <p:attrName>ppt_y</p:attrName>
                                        </p:attrNameLst>
                                      </p:cBhvr>
                                      <p:tavLst>
                                        <p:tav tm="0">
                                          <p:val>
                                            <p:strVal val="#ppt_y-.2"/>
                                          </p:val>
                                        </p:tav>
                                        <p:tav tm="100000">
                                          <p:val>
                                            <p:strVal val="#ppt_y+.1"/>
                                          </p:val>
                                        </p:tav>
                                      </p:tavLst>
                                    </p:anim>
                                    <p:anim calcmode="lin" valueType="num">
                                      <p:cBhvr>
                                        <p:cTn id="26" dur="375" accel="50000" fill="hold">
                                          <p:stCondLst>
                                            <p:cond delay="375"/>
                                          </p:stCondLst>
                                        </p:cTn>
                                        <p:tgtEl>
                                          <p:spTgt spid="57"/>
                                        </p:tgtEl>
                                        <p:attrNameLst>
                                          <p:attrName>ppt_y</p:attrName>
                                        </p:attrNameLst>
                                      </p:cBhvr>
                                      <p:tavLst>
                                        <p:tav tm="0">
                                          <p:val>
                                            <p:strVal val="#ppt_y+.1"/>
                                          </p:val>
                                        </p:tav>
                                        <p:tav tm="100000">
                                          <p:val>
                                            <p:strVal val="#ppt_y"/>
                                          </p:val>
                                        </p:tav>
                                      </p:tavLst>
                                    </p:anim>
                                    <p:animEffect transition="in" filter="fade">
                                      <p:cBhvr>
                                        <p:cTn id="27" dur="750" decel="50000">
                                          <p:stCondLst>
                                            <p:cond delay="0"/>
                                          </p:stCondLst>
                                        </p:cTn>
                                        <p:tgtEl>
                                          <p:spTgt spid="57"/>
                                        </p:tgtEl>
                                      </p:cBhvr>
                                    </p:animEffect>
                                  </p:childTnLst>
                                </p:cTn>
                              </p:par>
                              <p:par>
                                <p:cTn id="28" presetID="25" presetClass="entr" presetSubtype="0" fill="hold" nodeType="withEffect">
                                  <p:stCondLst>
                                    <p:cond delay="250"/>
                                  </p:stCondLst>
                                  <p:childTnLst>
                                    <p:set>
                                      <p:cBhvr>
                                        <p:cTn id="29" dur="1" fill="hold">
                                          <p:stCondLst>
                                            <p:cond delay="0"/>
                                          </p:stCondLst>
                                        </p:cTn>
                                        <p:tgtEl>
                                          <p:spTgt spid="60"/>
                                        </p:tgtEl>
                                        <p:attrNameLst>
                                          <p:attrName>style.visibility</p:attrName>
                                        </p:attrNameLst>
                                      </p:cBhvr>
                                      <p:to>
                                        <p:strVal val="visible"/>
                                      </p:to>
                                    </p:set>
                                    <p:anim calcmode="lin" valueType="num">
                                      <p:cBhvr>
                                        <p:cTn id="30" dur="375" decel="50000" fill="hold">
                                          <p:stCondLst>
                                            <p:cond delay="0"/>
                                          </p:stCondLst>
                                        </p:cTn>
                                        <p:tgtEl>
                                          <p:spTgt spid="60"/>
                                        </p:tgtEl>
                                        <p:attrNameLst>
                                          <p:attrName>style.rotation</p:attrName>
                                        </p:attrNameLst>
                                      </p:cBhvr>
                                      <p:tavLst>
                                        <p:tav tm="0">
                                          <p:val>
                                            <p:fltVal val="-90.000000"/>
                                          </p:val>
                                        </p:tav>
                                        <p:tav tm="100000">
                                          <p:val>
                                            <p:fltVal val="0.000000"/>
                                          </p:val>
                                        </p:tav>
                                      </p:tavLst>
                                    </p:anim>
                                    <p:anim calcmode="lin" valueType="num">
                                      <p:cBhvr>
                                        <p:cTn id="31" dur="375" decel="50000" fill="hold">
                                          <p:stCondLst>
                                            <p:cond delay="0"/>
                                          </p:stCondLst>
                                        </p:cTn>
                                        <p:tgtEl>
                                          <p:spTgt spid="60"/>
                                        </p:tgtEl>
                                        <p:attrNameLst>
                                          <p:attrName>ppt_w</p:attrName>
                                        </p:attrNameLst>
                                      </p:cBhvr>
                                      <p:tavLst>
                                        <p:tav tm="0">
                                          <p:val>
                                            <p:strVal val="#ppt_w"/>
                                          </p:val>
                                        </p:tav>
                                        <p:tav tm="100000">
                                          <p:val>
                                            <p:strVal val="#ppt_w*.05"/>
                                          </p:val>
                                        </p:tav>
                                      </p:tavLst>
                                    </p:anim>
                                    <p:anim calcmode="lin" valueType="num">
                                      <p:cBhvr>
                                        <p:cTn id="32" dur="375" accel="50000" fill="hold">
                                          <p:stCondLst>
                                            <p:cond delay="375"/>
                                          </p:stCondLst>
                                        </p:cTn>
                                        <p:tgtEl>
                                          <p:spTgt spid="60"/>
                                        </p:tgtEl>
                                        <p:attrNameLst>
                                          <p:attrName>ppt_w</p:attrName>
                                        </p:attrNameLst>
                                      </p:cBhvr>
                                      <p:tavLst>
                                        <p:tav tm="0">
                                          <p:val>
                                            <p:strVal val="#ppt_w*.05"/>
                                          </p:val>
                                        </p:tav>
                                        <p:tav tm="100000">
                                          <p:val>
                                            <p:strVal val="#ppt_w"/>
                                          </p:val>
                                        </p:tav>
                                      </p:tavLst>
                                    </p:anim>
                                    <p:anim calcmode="lin" valueType="num">
                                      <p:cBhvr>
                                        <p:cTn id="33" dur="750" fill="hold"/>
                                        <p:tgtEl>
                                          <p:spTgt spid="60"/>
                                        </p:tgtEl>
                                        <p:attrNameLst>
                                          <p:attrName>ppt_h</p:attrName>
                                        </p:attrNameLst>
                                      </p:cBhvr>
                                      <p:tavLst>
                                        <p:tav tm="0">
                                          <p:val>
                                            <p:strVal val="#ppt_h"/>
                                          </p:val>
                                        </p:tav>
                                        <p:tav tm="100000">
                                          <p:val>
                                            <p:strVal val="#ppt_h"/>
                                          </p:val>
                                        </p:tav>
                                      </p:tavLst>
                                    </p:anim>
                                    <p:anim calcmode="lin" valueType="num">
                                      <p:cBhvr>
                                        <p:cTn id="34" dur="375" decel="50000" fill="hold">
                                          <p:stCondLst>
                                            <p:cond delay="0"/>
                                          </p:stCondLst>
                                        </p:cTn>
                                        <p:tgtEl>
                                          <p:spTgt spid="60"/>
                                        </p:tgtEl>
                                        <p:attrNameLst>
                                          <p:attrName>ppt_x</p:attrName>
                                        </p:attrNameLst>
                                      </p:cBhvr>
                                      <p:tavLst>
                                        <p:tav tm="0">
                                          <p:val>
                                            <p:strVal val="#ppt_x+.4"/>
                                          </p:val>
                                        </p:tav>
                                        <p:tav tm="100000">
                                          <p:val>
                                            <p:strVal val="#ppt_x"/>
                                          </p:val>
                                        </p:tav>
                                      </p:tavLst>
                                    </p:anim>
                                    <p:anim calcmode="lin" valueType="num">
                                      <p:cBhvr>
                                        <p:cTn id="35" dur="375" decel="50000" fill="hold">
                                          <p:stCondLst>
                                            <p:cond delay="0"/>
                                          </p:stCondLst>
                                        </p:cTn>
                                        <p:tgtEl>
                                          <p:spTgt spid="60"/>
                                        </p:tgtEl>
                                        <p:attrNameLst>
                                          <p:attrName>ppt_y</p:attrName>
                                        </p:attrNameLst>
                                      </p:cBhvr>
                                      <p:tavLst>
                                        <p:tav tm="0">
                                          <p:val>
                                            <p:strVal val="#ppt_y-.2"/>
                                          </p:val>
                                        </p:tav>
                                        <p:tav tm="100000">
                                          <p:val>
                                            <p:strVal val="#ppt_y+.1"/>
                                          </p:val>
                                        </p:tav>
                                      </p:tavLst>
                                    </p:anim>
                                    <p:anim calcmode="lin" valueType="num">
                                      <p:cBhvr>
                                        <p:cTn id="36" dur="375" accel="50000" fill="hold">
                                          <p:stCondLst>
                                            <p:cond delay="375"/>
                                          </p:stCondLst>
                                        </p:cTn>
                                        <p:tgtEl>
                                          <p:spTgt spid="60"/>
                                        </p:tgtEl>
                                        <p:attrNameLst>
                                          <p:attrName>ppt_y</p:attrName>
                                        </p:attrNameLst>
                                      </p:cBhvr>
                                      <p:tavLst>
                                        <p:tav tm="0">
                                          <p:val>
                                            <p:strVal val="#ppt_y+.1"/>
                                          </p:val>
                                        </p:tav>
                                        <p:tav tm="100000">
                                          <p:val>
                                            <p:strVal val="#ppt_y"/>
                                          </p:val>
                                        </p:tav>
                                      </p:tavLst>
                                    </p:anim>
                                    <p:animEffect transition="in" filter="fade">
                                      <p:cBhvr>
                                        <p:cTn id="37" dur="750" decel="50000">
                                          <p:stCondLst>
                                            <p:cond delay="0"/>
                                          </p:stCondLst>
                                        </p:cTn>
                                        <p:tgtEl>
                                          <p:spTgt spid="60"/>
                                        </p:tgtEl>
                                      </p:cBhvr>
                                    </p:animEffect>
                                  </p:childTnLst>
                                </p:cTn>
                              </p:par>
                              <p:par>
                                <p:cTn id="38" presetID="25" presetClass="entr" presetSubtype="0" fill="hold" nodeType="withEffect">
                                  <p:stCondLst>
                                    <p:cond delay="500"/>
                                  </p:stCondLst>
                                  <p:childTnLst>
                                    <p:set>
                                      <p:cBhvr>
                                        <p:cTn id="39" dur="1" fill="hold">
                                          <p:stCondLst>
                                            <p:cond delay="0"/>
                                          </p:stCondLst>
                                        </p:cTn>
                                        <p:tgtEl>
                                          <p:spTgt spid="63"/>
                                        </p:tgtEl>
                                        <p:attrNameLst>
                                          <p:attrName>style.visibility</p:attrName>
                                        </p:attrNameLst>
                                      </p:cBhvr>
                                      <p:to>
                                        <p:strVal val="visible"/>
                                      </p:to>
                                    </p:set>
                                    <p:anim calcmode="lin" valueType="num">
                                      <p:cBhvr>
                                        <p:cTn id="40" dur="375" decel="50000" fill="hold">
                                          <p:stCondLst>
                                            <p:cond delay="0"/>
                                          </p:stCondLst>
                                        </p:cTn>
                                        <p:tgtEl>
                                          <p:spTgt spid="63"/>
                                        </p:tgtEl>
                                        <p:attrNameLst>
                                          <p:attrName>style.rotation</p:attrName>
                                        </p:attrNameLst>
                                      </p:cBhvr>
                                      <p:tavLst>
                                        <p:tav tm="0">
                                          <p:val>
                                            <p:fltVal val="-90.000000"/>
                                          </p:val>
                                        </p:tav>
                                        <p:tav tm="100000">
                                          <p:val>
                                            <p:fltVal val="0.000000"/>
                                          </p:val>
                                        </p:tav>
                                      </p:tavLst>
                                    </p:anim>
                                    <p:anim calcmode="lin" valueType="num">
                                      <p:cBhvr>
                                        <p:cTn id="41" dur="375" decel="50000" fill="hold">
                                          <p:stCondLst>
                                            <p:cond delay="0"/>
                                          </p:stCondLst>
                                        </p:cTn>
                                        <p:tgtEl>
                                          <p:spTgt spid="63"/>
                                        </p:tgtEl>
                                        <p:attrNameLst>
                                          <p:attrName>ppt_w</p:attrName>
                                        </p:attrNameLst>
                                      </p:cBhvr>
                                      <p:tavLst>
                                        <p:tav tm="0">
                                          <p:val>
                                            <p:strVal val="#ppt_w"/>
                                          </p:val>
                                        </p:tav>
                                        <p:tav tm="100000">
                                          <p:val>
                                            <p:strVal val="#ppt_w*.05"/>
                                          </p:val>
                                        </p:tav>
                                      </p:tavLst>
                                    </p:anim>
                                    <p:anim calcmode="lin" valueType="num">
                                      <p:cBhvr>
                                        <p:cTn id="42" dur="375" accel="50000" fill="hold">
                                          <p:stCondLst>
                                            <p:cond delay="375"/>
                                          </p:stCondLst>
                                        </p:cTn>
                                        <p:tgtEl>
                                          <p:spTgt spid="63"/>
                                        </p:tgtEl>
                                        <p:attrNameLst>
                                          <p:attrName>ppt_w</p:attrName>
                                        </p:attrNameLst>
                                      </p:cBhvr>
                                      <p:tavLst>
                                        <p:tav tm="0">
                                          <p:val>
                                            <p:strVal val="#ppt_w*.05"/>
                                          </p:val>
                                        </p:tav>
                                        <p:tav tm="100000">
                                          <p:val>
                                            <p:strVal val="#ppt_w"/>
                                          </p:val>
                                        </p:tav>
                                      </p:tavLst>
                                    </p:anim>
                                    <p:anim calcmode="lin" valueType="num">
                                      <p:cBhvr>
                                        <p:cTn id="43" dur="750" fill="hold"/>
                                        <p:tgtEl>
                                          <p:spTgt spid="63"/>
                                        </p:tgtEl>
                                        <p:attrNameLst>
                                          <p:attrName>ppt_h</p:attrName>
                                        </p:attrNameLst>
                                      </p:cBhvr>
                                      <p:tavLst>
                                        <p:tav tm="0">
                                          <p:val>
                                            <p:strVal val="#ppt_h"/>
                                          </p:val>
                                        </p:tav>
                                        <p:tav tm="100000">
                                          <p:val>
                                            <p:strVal val="#ppt_h"/>
                                          </p:val>
                                        </p:tav>
                                      </p:tavLst>
                                    </p:anim>
                                    <p:anim calcmode="lin" valueType="num">
                                      <p:cBhvr>
                                        <p:cTn id="44" dur="375" decel="50000" fill="hold">
                                          <p:stCondLst>
                                            <p:cond delay="0"/>
                                          </p:stCondLst>
                                        </p:cTn>
                                        <p:tgtEl>
                                          <p:spTgt spid="63"/>
                                        </p:tgtEl>
                                        <p:attrNameLst>
                                          <p:attrName>ppt_x</p:attrName>
                                        </p:attrNameLst>
                                      </p:cBhvr>
                                      <p:tavLst>
                                        <p:tav tm="0">
                                          <p:val>
                                            <p:strVal val="#ppt_x+.4"/>
                                          </p:val>
                                        </p:tav>
                                        <p:tav tm="100000">
                                          <p:val>
                                            <p:strVal val="#ppt_x"/>
                                          </p:val>
                                        </p:tav>
                                      </p:tavLst>
                                    </p:anim>
                                    <p:anim calcmode="lin" valueType="num">
                                      <p:cBhvr>
                                        <p:cTn id="45" dur="375" decel="50000" fill="hold">
                                          <p:stCondLst>
                                            <p:cond delay="0"/>
                                          </p:stCondLst>
                                        </p:cTn>
                                        <p:tgtEl>
                                          <p:spTgt spid="63"/>
                                        </p:tgtEl>
                                        <p:attrNameLst>
                                          <p:attrName>ppt_y</p:attrName>
                                        </p:attrNameLst>
                                      </p:cBhvr>
                                      <p:tavLst>
                                        <p:tav tm="0">
                                          <p:val>
                                            <p:strVal val="#ppt_y-.2"/>
                                          </p:val>
                                        </p:tav>
                                        <p:tav tm="100000">
                                          <p:val>
                                            <p:strVal val="#ppt_y+.1"/>
                                          </p:val>
                                        </p:tav>
                                      </p:tavLst>
                                    </p:anim>
                                    <p:anim calcmode="lin" valueType="num">
                                      <p:cBhvr>
                                        <p:cTn id="46" dur="375" accel="50000" fill="hold">
                                          <p:stCondLst>
                                            <p:cond delay="375"/>
                                          </p:stCondLst>
                                        </p:cTn>
                                        <p:tgtEl>
                                          <p:spTgt spid="63"/>
                                        </p:tgtEl>
                                        <p:attrNameLst>
                                          <p:attrName>ppt_y</p:attrName>
                                        </p:attrNameLst>
                                      </p:cBhvr>
                                      <p:tavLst>
                                        <p:tav tm="0">
                                          <p:val>
                                            <p:strVal val="#ppt_y+.1"/>
                                          </p:val>
                                        </p:tav>
                                        <p:tav tm="100000">
                                          <p:val>
                                            <p:strVal val="#ppt_y"/>
                                          </p:val>
                                        </p:tav>
                                      </p:tavLst>
                                    </p:anim>
                                    <p:animEffect transition="in" filter="fade">
                                      <p:cBhvr>
                                        <p:cTn id="47" dur="750" decel="50000">
                                          <p:stCondLst>
                                            <p:cond delay="0"/>
                                          </p:stCondLst>
                                        </p:cTn>
                                        <p:tgtEl>
                                          <p:spTgt spid="63"/>
                                        </p:tgtEl>
                                      </p:cBhvr>
                                    </p:animEffect>
                                  </p:childTnLst>
                                </p:cTn>
                              </p:par>
                            </p:childTnLst>
                          </p:cTn>
                        </p:par>
                        <p:par>
                          <p:cTn id="48" fill="hold">
                            <p:stCondLst>
                              <p:cond delay="2500"/>
                            </p:stCondLst>
                            <p:childTnLst>
                              <p:par>
                                <p:cTn id="49" presetID="53" presetClass="entr" presetSubtype="16" fill="hold" grpId="0" nodeType="afterEffect">
                                  <p:stCondLst>
                                    <p:cond delay="0"/>
                                  </p:stCondLst>
                                  <p:childTnLst>
                                    <p:set>
                                      <p:cBhvr>
                                        <p:cTn id="50" dur="1" fill="hold">
                                          <p:stCondLst>
                                            <p:cond delay="0"/>
                                          </p:stCondLst>
                                        </p:cTn>
                                        <p:tgtEl>
                                          <p:spTgt spid="69"/>
                                        </p:tgtEl>
                                        <p:attrNameLst>
                                          <p:attrName>style.visibility</p:attrName>
                                        </p:attrNameLst>
                                      </p:cBhvr>
                                      <p:to>
                                        <p:strVal val="visible"/>
                                      </p:to>
                                    </p:set>
                                    <p:anim calcmode="lin" valueType="num">
                                      <p:cBhvr>
                                        <p:cTn id="51" dur="750" fill="hold"/>
                                        <p:tgtEl>
                                          <p:spTgt spid="69"/>
                                        </p:tgtEl>
                                        <p:attrNameLst>
                                          <p:attrName>ppt_w</p:attrName>
                                        </p:attrNameLst>
                                      </p:cBhvr>
                                      <p:tavLst>
                                        <p:tav tm="0">
                                          <p:val>
                                            <p:fltVal val="0.000000"/>
                                          </p:val>
                                        </p:tav>
                                        <p:tav tm="100000">
                                          <p:val>
                                            <p:strVal val="#ppt_w"/>
                                          </p:val>
                                        </p:tav>
                                      </p:tavLst>
                                    </p:anim>
                                    <p:anim calcmode="lin" valueType="num">
                                      <p:cBhvr>
                                        <p:cTn id="52" dur="750" fill="hold"/>
                                        <p:tgtEl>
                                          <p:spTgt spid="69"/>
                                        </p:tgtEl>
                                        <p:attrNameLst>
                                          <p:attrName>ppt_h</p:attrName>
                                        </p:attrNameLst>
                                      </p:cBhvr>
                                      <p:tavLst>
                                        <p:tav tm="0">
                                          <p:val>
                                            <p:fltVal val="0.000000"/>
                                          </p:val>
                                        </p:tav>
                                        <p:tav tm="100000">
                                          <p:val>
                                            <p:strVal val="#ppt_h"/>
                                          </p:val>
                                        </p:tav>
                                      </p:tavLst>
                                    </p:anim>
                                    <p:animEffect transition="in" filter="fade">
                                      <p:cBhvr>
                                        <p:cTn id="53" dur="750"/>
                                        <p:tgtEl>
                                          <p:spTgt spid="69"/>
                                        </p:tgtEl>
                                      </p:cBhvr>
                                    </p:animEffect>
                                  </p:childTnLst>
                                </p:cTn>
                              </p:par>
                              <p:par>
                                <p:cTn id="54" presetID="53" presetClass="entr" presetSubtype="16" fill="hold" grpId="0" nodeType="withEffect">
                                  <p:stCondLst>
                                    <p:cond delay="250"/>
                                  </p:stCondLst>
                                  <p:childTnLst>
                                    <p:set>
                                      <p:cBhvr>
                                        <p:cTn id="55" dur="1" fill="hold">
                                          <p:stCondLst>
                                            <p:cond delay="0"/>
                                          </p:stCondLst>
                                        </p:cTn>
                                        <p:tgtEl>
                                          <p:spTgt spid="71"/>
                                        </p:tgtEl>
                                        <p:attrNameLst>
                                          <p:attrName>style.visibility</p:attrName>
                                        </p:attrNameLst>
                                      </p:cBhvr>
                                      <p:to>
                                        <p:strVal val="visible"/>
                                      </p:to>
                                    </p:set>
                                    <p:anim calcmode="lin" valueType="num">
                                      <p:cBhvr>
                                        <p:cTn id="56" dur="750" fill="hold"/>
                                        <p:tgtEl>
                                          <p:spTgt spid="71"/>
                                        </p:tgtEl>
                                        <p:attrNameLst>
                                          <p:attrName>ppt_w</p:attrName>
                                        </p:attrNameLst>
                                      </p:cBhvr>
                                      <p:tavLst>
                                        <p:tav tm="0">
                                          <p:val>
                                            <p:fltVal val="0.000000"/>
                                          </p:val>
                                        </p:tav>
                                        <p:tav tm="100000">
                                          <p:val>
                                            <p:strVal val="#ppt_w"/>
                                          </p:val>
                                        </p:tav>
                                      </p:tavLst>
                                    </p:anim>
                                    <p:anim calcmode="lin" valueType="num">
                                      <p:cBhvr>
                                        <p:cTn id="57" dur="750" fill="hold"/>
                                        <p:tgtEl>
                                          <p:spTgt spid="71"/>
                                        </p:tgtEl>
                                        <p:attrNameLst>
                                          <p:attrName>ppt_h</p:attrName>
                                        </p:attrNameLst>
                                      </p:cBhvr>
                                      <p:tavLst>
                                        <p:tav tm="0">
                                          <p:val>
                                            <p:fltVal val="0.000000"/>
                                          </p:val>
                                        </p:tav>
                                        <p:tav tm="100000">
                                          <p:val>
                                            <p:strVal val="#ppt_h"/>
                                          </p:val>
                                        </p:tav>
                                      </p:tavLst>
                                    </p:anim>
                                    <p:animEffect transition="in" filter="fade">
                                      <p:cBhvr>
                                        <p:cTn id="58" dur="750"/>
                                        <p:tgtEl>
                                          <p:spTgt spid="71"/>
                                        </p:tgtEl>
                                      </p:cBhvr>
                                    </p:animEffect>
                                  </p:childTnLst>
                                </p:cTn>
                              </p:par>
                              <p:par>
                                <p:cTn id="59" presetID="53" presetClass="entr" presetSubtype="16" fill="hold" grpId="0" nodeType="withEffect">
                                  <p:stCondLst>
                                    <p:cond delay="500"/>
                                  </p:stCondLst>
                                  <p:childTnLst>
                                    <p:set>
                                      <p:cBhvr>
                                        <p:cTn id="60" dur="1" fill="hold">
                                          <p:stCondLst>
                                            <p:cond delay="0"/>
                                          </p:stCondLst>
                                        </p:cTn>
                                        <p:tgtEl>
                                          <p:spTgt spid="70"/>
                                        </p:tgtEl>
                                        <p:attrNameLst>
                                          <p:attrName>style.visibility</p:attrName>
                                        </p:attrNameLst>
                                      </p:cBhvr>
                                      <p:to>
                                        <p:strVal val="visible"/>
                                      </p:to>
                                    </p:set>
                                    <p:anim calcmode="lin" valueType="num">
                                      <p:cBhvr>
                                        <p:cTn id="61" dur="750" fill="hold"/>
                                        <p:tgtEl>
                                          <p:spTgt spid="70"/>
                                        </p:tgtEl>
                                        <p:attrNameLst>
                                          <p:attrName>ppt_w</p:attrName>
                                        </p:attrNameLst>
                                      </p:cBhvr>
                                      <p:tavLst>
                                        <p:tav tm="0">
                                          <p:val>
                                            <p:fltVal val="0.000000"/>
                                          </p:val>
                                        </p:tav>
                                        <p:tav tm="100000">
                                          <p:val>
                                            <p:strVal val="#ppt_w"/>
                                          </p:val>
                                        </p:tav>
                                      </p:tavLst>
                                    </p:anim>
                                    <p:anim calcmode="lin" valueType="num">
                                      <p:cBhvr>
                                        <p:cTn id="62" dur="750" fill="hold"/>
                                        <p:tgtEl>
                                          <p:spTgt spid="70"/>
                                        </p:tgtEl>
                                        <p:attrNameLst>
                                          <p:attrName>ppt_h</p:attrName>
                                        </p:attrNameLst>
                                      </p:cBhvr>
                                      <p:tavLst>
                                        <p:tav tm="0">
                                          <p:val>
                                            <p:fltVal val="0.000000"/>
                                          </p:val>
                                        </p:tav>
                                        <p:tav tm="100000">
                                          <p:val>
                                            <p:strVal val="#ppt_h"/>
                                          </p:val>
                                        </p:tav>
                                      </p:tavLst>
                                    </p:anim>
                                    <p:animEffect transition="in" filter="fade">
                                      <p:cBhvr>
                                        <p:cTn id="63" dur="750"/>
                                        <p:tgtEl>
                                          <p:spTgt spid="70"/>
                                        </p:tgtEl>
                                      </p:cBhvr>
                                    </p:animEffect>
                                  </p:childTnLst>
                                </p:cTn>
                              </p:par>
                              <p:par>
                                <p:cTn id="64" presetID="53" presetClass="entr" presetSubtype="16" fill="hold" grpId="0" nodeType="withEffect">
                                  <p:stCondLst>
                                    <p:cond delay="500"/>
                                  </p:stCondLst>
                                  <p:childTnLst>
                                    <p:set>
                                      <p:cBhvr>
                                        <p:cTn id="65" dur="1" fill="hold">
                                          <p:stCondLst>
                                            <p:cond delay="0"/>
                                          </p:stCondLst>
                                        </p:cTn>
                                        <p:tgtEl>
                                          <p:spTgt spid="5"/>
                                        </p:tgtEl>
                                        <p:attrNameLst>
                                          <p:attrName>style.visibility</p:attrName>
                                        </p:attrNameLst>
                                      </p:cBhvr>
                                      <p:to>
                                        <p:strVal val="visible"/>
                                      </p:to>
                                    </p:set>
                                    <p:anim calcmode="lin" valueType="num">
                                      <p:cBhvr>
                                        <p:cTn id="66" dur="750" fill="hold"/>
                                        <p:tgtEl>
                                          <p:spTgt spid="5"/>
                                        </p:tgtEl>
                                        <p:attrNameLst>
                                          <p:attrName>ppt_w</p:attrName>
                                        </p:attrNameLst>
                                      </p:cBhvr>
                                      <p:tavLst>
                                        <p:tav tm="0">
                                          <p:val>
                                            <p:fltVal val="0.000000"/>
                                          </p:val>
                                        </p:tav>
                                        <p:tav tm="100000">
                                          <p:val>
                                            <p:strVal val="#ppt_w"/>
                                          </p:val>
                                        </p:tav>
                                      </p:tavLst>
                                    </p:anim>
                                    <p:anim calcmode="lin" valueType="num">
                                      <p:cBhvr>
                                        <p:cTn id="67" dur="750" fill="hold"/>
                                        <p:tgtEl>
                                          <p:spTgt spid="5"/>
                                        </p:tgtEl>
                                        <p:attrNameLst>
                                          <p:attrName>ppt_h</p:attrName>
                                        </p:attrNameLst>
                                      </p:cBhvr>
                                      <p:tavLst>
                                        <p:tav tm="0">
                                          <p:val>
                                            <p:fltVal val="0.000000"/>
                                          </p:val>
                                        </p:tav>
                                        <p:tav tm="100000">
                                          <p:val>
                                            <p:strVal val="#ppt_h"/>
                                          </p:val>
                                        </p:tav>
                                      </p:tavLst>
                                    </p:anim>
                                    <p:animEffect transition="in" filter="fade">
                                      <p:cBhvr>
                                        <p:cTn id="68"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ldLvl="0" animBg="1"/>
      <p:bldP spid="55" grpId="0"/>
      <p:bldP spid="56" grpId="0"/>
      <p:bldP spid="69" grpId="0"/>
      <p:bldP spid="70" grpId="0"/>
      <p:bldP spid="71"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9457" name="文本占位符 267266"/>
          <p:cNvPicPr>
            <a:picLocks noGrp="1" noRot="1" noChangeAspect="1"/>
          </p:cNvPicPr>
          <p:nvPr>
            <p:ph idx="1"/>
          </p:nvPr>
        </p:nvPicPr>
        <p:blipFill>
          <a:blip r:embed="rId1"/>
          <a:stretch>
            <a:fillRect/>
          </a:stretch>
        </p:blipFill>
        <p:spPr>
          <a:xfrm>
            <a:off x="301625" y="620713"/>
            <a:ext cx="4054475" cy="5400675"/>
          </a:xfrm>
        </p:spPr>
      </p:pic>
      <p:pic>
        <p:nvPicPr>
          <p:cNvPr id="19458" name="图片 267267"/>
          <p:cNvPicPr>
            <a:picLocks noChangeAspect="1"/>
          </p:cNvPicPr>
          <p:nvPr/>
        </p:nvPicPr>
        <p:blipFill>
          <a:blip r:embed="rId2"/>
          <a:stretch>
            <a:fillRect/>
          </a:stretch>
        </p:blipFill>
        <p:spPr>
          <a:xfrm>
            <a:off x="4427538" y="549275"/>
            <a:ext cx="4537075" cy="5473700"/>
          </a:xfrm>
          <a:prstGeom prst="rect">
            <a:avLst/>
          </a:prstGeom>
          <a:noFill/>
          <a:ln w="9525">
            <a:noFill/>
          </a:ln>
        </p:spPr>
      </p:pic>
      <p:sp>
        <p:nvSpPr>
          <p:cNvPr id="267269" name="矩形 267268"/>
          <p:cNvSpPr/>
          <p:nvPr/>
        </p:nvSpPr>
        <p:spPr>
          <a:xfrm>
            <a:off x="7451725" y="2781300"/>
            <a:ext cx="1441450" cy="792163"/>
          </a:xfrm>
          <a:prstGeom prst="rect">
            <a:avLst/>
          </a:prstGeom>
          <a:solidFill>
            <a:srgbClr val="339966"/>
          </a:solidFill>
          <a:ln w="9525" cap="flat" cmpd="sng">
            <a:solidFill>
              <a:schemeClr val="tx1"/>
            </a:solidFill>
            <a:prstDash val="solid"/>
            <a:miter/>
            <a:headEnd type="none" w="med" len="med"/>
            <a:tailEnd type="none" w="med" len="med"/>
          </a:ln>
        </p:spPr>
        <p:txBody>
          <a:bodyPr wrap="none" anchor="ctr"/>
          <a:p>
            <a:pPr algn="ctr" fontAlgn="base"/>
            <a:r>
              <a:rPr lang="zh-CN" altLang="en-US" sz="4400" b="1" strike="noStrike" noProof="1" dirty="0">
                <a:solidFill>
                  <a:srgbClr val="FF33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rPr>
              <a:t>铣床</a:t>
            </a:r>
            <a:endParaRPr lang="zh-CN" altLang="en-US" sz="4400" b="1" strike="noStrike" noProof="1">
              <a:solidFill>
                <a:srgbClr val="FF3300"/>
              </a:solidFill>
              <a:effectLst>
                <a:outerShdw blurRad="38100" dist="38100" dir="2700000">
                  <a:srgbClr val="000000"/>
                </a:outerShdw>
              </a:effectLst>
              <a:latin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481" name="图片 269315" descr="刨床"/>
          <p:cNvPicPr>
            <a:picLocks noChangeAspect="1"/>
          </p:cNvPicPr>
          <p:nvPr/>
        </p:nvPicPr>
        <p:blipFill>
          <a:blip r:embed="rId1"/>
          <a:stretch>
            <a:fillRect/>
          </a:stretch>
        </p:blipFill>
        <p:spPr>
          <a:xfrm>
            <a:off x="395288" y="765175"/>
            <a:ext cx="4176712" cy="5327650"/>
          </a:xfrm>
          <a:prstGeom prst="rect">
            <a:avLst/>
          </a:prstGeom>
          <a:noFill/>
          <a:ln w="9525">
            <a:noFill/>
          </a:ln>
        </p:spPr>
      </p:pic>
      <p:pic>
        <p:nvPicPr>
          <p:cNvPr id="20482" name="图片 269316" descr="龙门刨床"/>
          <p:cNvPicPr>
            <a:picLocks noChangeAspect="1"/>
          </p:cNvPicPr>
          <p:nvPr/>
        </p:nvPicPr>
        <p:blipFill>
          <a:blip r:embed="rId2"/>
          <a:stretch>
            <a:fillRect/>
          </a:stretch>
        </p:blipFill>
        <p:spPr>
          <a:xfrm>
            <a:off x="4643438" y="765175"/>
            <a:ext cx="4500562" cy="5400675"/>
          </a:xfrm>
          <a:prstGeom prst="rect">
            <a:avLst/>
          </a:prstGeom>
          <a:noFill/>
          <a:ln w="9525">
            <a:noFill/>
          </a:ln>
        </p:spPr>
      </p:pic>
      <p:sp>
        <p:nvSpPr>
          <p:cNvPr id="269318" name="矩形 269317"/>
          <p:cNvSpPr/>
          <p:nvPr/>
        </p:nvSpPr>
        <p:spPr>
          <a:xfrm>
            <a:off x="4643438" y="1773238"/>
            <a:ext cx="1800225" cy="935038"/>
          </a:xfrm>
          <a:prstGeom prst="rect">
            <a:avLst/>
          </a:prstGeom>
          <a:solidFill>
            <a:srgbClr val="339966"/>
          </a:solidFill>
          <a:ln w="9525" cap="flat" cmpd="sng">
            <a:solidFill>
              <a:schemeClr val="tx1"/>
            </a:solidFill>
            <a:prstDash val="solid"/>
            <a:miter/>
            <a:headEnd type="none" w="med" len="med"/>
            <a:tailEnd type="none" w="med" len="med"/>
          </a:ln>
        </p:spPr>
        <p:txBody>
          <a:bodyPr wrap="none" anchor="ctr"/>
          <a:p>
            <a:pPr algn="ctr" fontAlgn="base"/>
            <a:r>
              <a:rPr lang="zh-CN" altLang="en-US" sz="3600" b="1" strike="noStrike" noProof="1" dirty="0">
                <a:solidFill>
                  <a:srgbClr val="FF33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rPr>
              <a:t>刨床</a:t>
            </a:r>
            <a:endParaRPr lang="zh-CN" altLang="en-US" sz="3600" b="1" strike="noStrike" noProof="1">
              <a:solidFill>
                <a:srgbClr val="FF3300"/>
              </a:solidFill>
              <a:effectLst>
                <a:outerShdw blurRad="38100" dist="38100" dir="2700000">
                  <a:srgbClr val="000000"/>
                </a:outerShdw>
              </a:effectLst>
              <a:latin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5" name="图片 275459" descr="磨床1"/>
          <p:cNvPicPr>
            <a:picLocks noChangeAspect="1"/>
          </p:cNvPicPr>
          <p:nvPr/>
        </p:nvPicPr>
        <p:blipFill>
          <a:blip r:embed="rId1"/>
          <a:stretch>
            <a:fillRect/>
          </a:stretch>
        </p:blipFill>
        <p:spPr>
          <a:xfrm>
            <a:off x="827088" y="836613"/>
            <a:ext cx="6467475" cy="5472112"/>
          </a:xfrm>
          <a:prstGeom prst="rect">
            <a:avLst/>
          </a:prstGeom>
          <a:noFill/>
          <a:ln w="9525">
            <a:noFill/>
          </a:ln>
        </p:spPr>
      </p:pic>
      <p:sp>
        <p:nvSpPr>
          <p:cNvPr id="275461" name="矩形 275460"/>
          <p:cNvSpPr/>
          <p:nvPr/>
        </p:nvSpPr>
        <p:spPr>
          <a:xfrm>
            <a:off x="7092950" y="1700213"/>
            <a:ext cx="1800225" cy="935038"/>
          </a:xfrm>
          <a:prstGeom prst="rect">
            <a:avLst/>
          </a:prstGeom>
          <a:solidFill>
            <a:srgbClr val="339966"/>
          </a:solidFill>
          <a:ln w="9525" cap="flat" cmpd="sng">
            <a:solidFill>
              <a:schemeClr val="tx1"/>
            </a:solidFill>
            <a:prstDash val="solid"/>
            <a:miter/>
            <a:headEnd type="none" w="med" len="med"/>
            <a:tailEnd type="none" w="med" len="med"/>
          </a:ln>
        </p:spPr>
        <p:txBody>
          <a:bodyPr wrap="none" anchor="ctr"/>
          <a:p>
            <a:pPr algn="ctr" fontAlgn="base"/>
            <a:r>
              <a:rPr lang="zh-CN" altLang="en-US" sz="3600" b="1" strike="noStrike" noProof="1" dirty="0">
                <a:solidFill>
                  <a:srgbClr val="FF33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rPr>
              <a:t>磨床</a:t>
            </a:r>
            <a:endParaRPr lang="zh-CN" altLang="en-US" sz="3600" b="1" strike="noStrike" noProof="1">
              <a:solidFill>
                <a:srgbClr val="FF3300"/>
              </a:solidFill>
              <a:effectLst>
                <a:outerShdw blurRad="38100" dist="38100" dir="2700000">
                  <a:srgbClr val="000000"/>
                </a:outerShdw>
              </a:effectLst>
              <a:latin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29" name="图片 270339" descr="镗床"/>
          <p:cNvPicPr>
            <a:picLocks noChangeAspect="1"/>
          </p:cNvPicPr>
          <p:nvPr/>
        </p:nvPicPr>
        <p:blipFill>
          <a:blip r:embed="rId1"/>
          <a:stretch>
            <a:fillRect/>
          </a:stretch>
        </p:blipFill>
        <p:spPr>
          <a:xfrm>
            <a:off x="468313" y="836613"/>
            <a:ext cx="7056437" cy="5113337"/>
          </a:xfrm>
          <a:prstGeom prst="rect">
            <a:avLst/>
          </a:prstGeom>
          <a:noFill/>
          <a:ln w="9525">
            <a:noFill/>
          </a:ln>
        </p:spPr>
      </p:pic>
      <p:sp>
        <p:nvSpPr>
          <p:cNvPr id="270341" name="矩形 270340"/>
          <p:cNvSpPr/>
          <p:nvPr/>
        </p:nvSpPr>
        <p:spPr>
          <a:xfrm>
            <a:off x="7019925" y="1773238"/>
            <a:ext cx="1800225" cy="935038"/>
          </a:xfrm>
          <a:prstGeom prst="rect">
            <a:avLst/>
          </a:prstGeom>
          <a:solidFill>
            <a:srgbClr val="339966"/>
          </a:solidFill>
          <a:ln w="9525" cap="flat" cmpd="sng">
            <a:solidFill>
              <a:schemeClr val="tx1"/>
            </a:solidFill>
            <a:prstDash val="solid"/>
            <a:miter/>
            <a:headEnd type="none" w="med" len="med"/>
            <a:tailEnd type="none" w="med" len="med"/>
          </a:ln>
        </p:spPr>
        <p:txBody>
          <a:bodyPr wrap="none" anchor="ctr"/>
          <a:p>
            <a:pPr algn="ctr" fontAlgn="base"/>
            <a:r>
              <a:rPr lang="zh-CN" altLang="en-US" sz="3600" b="1" strike="noStrike" noProof="1" dirty="0">
                <a:solidFill>
                  <a:srgbClr val="FF33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rPr>
              <a:t>镗床</a:t>
            </a:r>
            <a:endParaRPr lang="zh-CN" altLang="en-US" sz="3600" b="1" strike="noStrike" noProof="1">
              <a:solidFill>
                <a:srgbClr val="FF3300"/>
              </a:solidFill>
              <a:effectLst>
                <a:outerShdw blurRad="38100" dist="38100" dir="2700000">
                  <a:srgbClr val="000000"/>
                </a:outerShdw>
              </a:effectLst>
              <a:latin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3553" name="图片 272387" descr="冲床"/>
          <p:cNvPicPr>
            <a:picLocks noChangeAspect="1"/>
          </p:cNvPicPr>
          <p:nvPr/>
        </p:nvPicPr>
        <p:blipFill>
          <a:blip r:embed="rId1"/>
          <a:stretch>
            <a:fillRect/>
          </a:stretch>
        </p:blipFill>
        <p:spPr>
          <a:xfrm>
            <a:off x="684213" y="620713"/>
            <a:ext cx="5111750" cy="5616575"/>
          </a:xfrm>
          <a:prstGeom prst="rect">
            <a:avLst/>
          </a:prstGeom>
          <a:noFill/>
          <a:ln w="9525">
            <a:noFill/>
          </a:ln>
        </p:spPr>
      </p:pic>
      <p:sp>
        <p:nvSpPr>
          <p:cNvPr id="272389" name="矩形 272388"/>
          <p:cNvSpPr/>
          <p:nvPr/>
        </p:nvSpPr>
        <p:spPr>
          <a:xfrm>
            <a:off x="6443663" y="1196975"/>
            <a:ext cx="2160588" cy="935038"/>
          </a:xfrm>
          <a:prstGeom prst="rect">
            <a:avLst/>
          </a:prstGeom>
          <a:solidFill>
            <a:srgbClr val="339966"/>
          </a:solidFill>
          <a:ln w="9525" cap="flat" cmpd="sng">
            <a:solidFill>
              <a:schemeClr val="tx1"/>
            </a:solidFill>
            <a:prstDash val="solid"/>
            <a:miter/>
            <a:headEnd type="none" w="med" len="med"/>
            <a:tailEnd type="none" w="med" len="med"/>
          </a:ln>
        </p:spPr>
        <p:txBody>
          <a:bodyPr wrap="none" anchor="ctr"/>
          <a:p>
            <a:pPr algn="ctr" fontAlgn="base"/>
            <a:r>
              <a:rPr lang="zh-CN" altLang="en-US" sz="3600" b="1" strike="noStrike" noProof="1" dirty="0">
                <a:solidFill>
                  <a:srgbClr val="FF33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rPr>
              <a:t>冲床</a:t>
            </a:r>
            <a:endParaRPr lang="zh-CN" altLang="en-US" sz="3600" b="1" strike="noStrike" noProof="1">
              <a:solidFill>
                <a:srgbClr val="FF3300"/>
              </a:solidFill>
              <a:effectLst>
                <a:outerShdw blurRad="38100" dist="38100" dir="2700000">
                  <a:srgbClr val="000000"/>
                </a:outerShdw>
              </a:effectLst>
              <a:latin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77" name="图片 273411" descr="剪板机"/>
          <p:cNvPicPr>
            <a:picLocks noChangeAspect="1"/>
          </p:cNvPicPr>
          <p:nvPr/>
        </p:nvPicPr>
        <p:blipFill>
          <a:blip r:embed="rId1"/>
          <a:stretch>
            <a:fillRect/>
          </a:stretch>
        </p:blipFill>
        <p:spPr>
          <a:xfrm>
            <a:off x="762000" y="571500"/>
            <a:ext cx="7050088" cy="5715000"/>
          </a:xfrm>
          <a:prstGeom prst="rect">
            <a:avLst/>
          </a:prstGeom>
          <a:noFill/>
          <a:ln w="9525">
            <a:noFill/>
          </a:ln>
        </p:spPr>
      </p:pic>
      <p:sp>
        <p:nvSpPr>
          <p:cNvPr id="273413" name="矩形 273412"/>
          <p:cNvSpPr/>
          <p:nvPr/>
        </p:nvSpPr>
        <p:spPr>
          <a:xfrm>
            <a:off x="6804025" y="4797425"/>
            <a:ext cx="2160588" cy="935038"/>
          </a:xfrm>
          <a:prstGeom prst="rect">
            <a:avLst/>
          </a:prstGeom>
          <a:solidFill>
            <a:srgbClr val="339966"/>
          </a:solidFill>
          <a:ln w="9525" cap="flat" cmpd="sng">
            <a:solidFill>
              <a:schemeClr val="tx1"/>
            </a:solidFill>
            <a:prstDash val="solid"/>
            <a:miter/>
            <a:headEnd type="none" w="med" len="med"/>
            <a:tailEnd type="none" w="med" len="med"/>
          </a:ln>
        </p:spPr>
        <p:txBody>
          <a:bodyPr wrap="none" anchor="ctr"/>
          <a:p>
            <a:pPr algn="ctr" fontAlgn="base"/>
            <a:r>
              <a:rPr lang="zh-CN" altLang="en-US" sz="3600" b="1" strike="noStrike" noProof="1" dirty="0">
                <a:solidFill>
                  <a:srgbClr val="FF33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rPr>
              <a:t>剪板机</a:t>
            </a:r>
            <a:endParaRPr lang="zh-CN" altLang="en-US" sz="3600" b="1" strike="noStrike" noProof="1">
              <a:solidFill>
                <a:srgbClr val="FF3300"/>
              </a:solidFill>
              <a:effectLst>
                <a:outerShdw blurRad="38100" dist="38100" dir="2700000">
                  <a:srgbClr val="000000"/>
                </a:outerShdw>
              </a:effectLst>
              <a:latin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5601" name="图片 268291" descr="木工机械1"/>
          <p:cNvPicPr>
            <a:picLocks noChangeAspect="1"/>
          </p:cNvPicPr>
          <p:nvPr/>
        </p:nvPicPr>
        <p:blipFill>
          <a:blip r:embed="rId1"/>
          <a:stretch>
            <a:fillRect/>
          </a:stretch>
        </p:blipFill>
        <p:spPr>
          <a:xfrm>
            <a:off x="250825" y="476250"/>
            <a:ext cx="6769100" cy="5761038"/>
          </a:xfrm>
          <a:prstGeom prst="rect">
            <a:avLst/>
          </a:prstGeom>
          <a:noFill/>
          <a:ln w="9525">
            <a:noFill/>
          </a:ln>
        </p:spPr>
      </p:pic>
      <p:sp>
        <p:nvSpPr>
          <p:cNvPr id="268293" name="矩形 268292"/>
          <p:cNvSpPr/>
          <p:nvPr/>
        </p:nvSpPr>
        <p:spPr>
          <a:xfrm>
            <a:off x="6948488" y="4149725"/>
            <a:ext cx="1981200" cy="935038"/>
          </a:xfrm>
          <a:prstGeom prst="rect">
            <a:avLst/>
          </a:prstGeom>
          <a:solidFill>
            <a:srgbClr val="339966"/>
          </a:solidFill>
          <a:ln w="9525" cap="flat" cmpd="sng">
            <a:solidFill>
              <a:schemeClr val="tx1"/>
            </a:solidFill>
            <a:prstDash val="solid"/>
            <a:miter/>
            <a:headEnd type="none" w="med" len="med"/>
            <a:tailEnd type="none" w="med" len="med"/>
          </a:ln>
        </p:spPr>
        <p:txBody>
          <a:bodyPr wrap="none" anchor="ctr"/>
          <a:p>
            <a:pPr algn="ctr" fontAlgn="base"/>
            <a:r>
              <a:rPr lang="zh-CN" altLang="en-US" sz="3600" b="1" strike="noStrike" noProof="1" dirty="0">
                <a:solidFill>
                  <a:srgbClr val="FF33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rPr>
              <a:t>木工机械</a:t>
            </a:r>
            <a:endParaRPr lang="zh-CN" altLang="en-US" sz="3600" b="1" strike="noStrike" noProof="1">
              <a:solidFill>
                <a:srgbClr val="FF3300"/>
              </a:solidFill>
              <a:effectLst>
                <a:outerShdw blurRad="38100" dist="38100" dir="2700000">
                  <a:srgbClr val="000000"/>
                </a:outerShdw>
              </a:effectLst>
              <a:latin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6625" name="图片 276481" descr="抛丸机1"/>
          <p:cNvPicPr>
            <a:picLocks noChangeAspect="1"/>
          </p:cNvPicPr>
          <p:nvPr/>
        </p:nvPicPr>
        <p:blipFill>
          <a:blip r:embed="rId1"/>
          <a:stretch>
            <a:fillRect/>
          </a:stretch>
        </p:blipFill>
        <p:spPr>
          <a:xfrm>
            <a:off x="1238250" y="661988"/>
            <a:ext cx="6667500" cy="5534025"/>
          </a:xfrm>
          <a:prstGeom prst="rect">
            <a:avLst/>
          </a:prstGeom>
          <a:noFill/>
          <a:ln w="9525">
            <a:noFill/>
          </a:ln>
        </p:spPr>
      </p:pic>
      <p:sp>
        <p:nvSpPr>
          <p:cNvPr id="276483" name="矩形 276482"/>
          <p:cNvSpPr/>
          <p:nvPr/>
        </p:nvSpPr>
        <p:spPr>
          <a:xfrm>
            <a:off x="6084888" y="1196975"/>
            <a:ext cx="2519363" cy="935038"/>
          </a:xfrm>
          <a:prstGeom prst="rect">
            <a:avLst/>
          </a:prstGeom>
          <a:solidFill>
            <a:srgbClr val="339966"/>
          </a:solidFill>
          <a:ln w="9525" cap="flat" cmpd="sng">
            <a:solidFill>
              <a:schemeClr val="tx1"/>
            </a:solidFill>
            <a:prstDash val="solid"/>
            <a:miter/>
            <a:headEnd type="none" w="med" len="med"/>
            <a:tailEnd type="none" w="med" len="med"/>
          </a:ln>
        </p:spPr>
        <p:txBody>
          <a:bodyPr wrap="none" anchor="ctr"/>
          <a:p>
            <a:pPr algn="ctr" fontAlgn="base"/>
            <a:r>
              <a:rPr lang="zh-CN" altLang="en-US" sz="3600" b="1" strike="noStrike" noProof="1" dirty="0">
                <a:solidFill>
                  <a:srgbClr val="FF33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rPr>
              <a:t>喷砂抛丸机</a:t>
            </a:r>
            <a:endParaRPr lang="zh-CN" altLang="en-US" sz="3600" b="1" strike="noStrike" noProof="1">
              <a:solidFill>
                <a:srgbClr val="FF3300"/>
              </a:solidFill>
              <a:effectLst>
                <a:outerShdw blurRad="38100" dist="38100" dir="2700000">
                  <a:srgbClr val="000000"/>
                </a:outerShdw>
              </a:effectLst>
              <a:latin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01625" y="609600"/>
            <a:ext cx="8540750" cy="5447665"/>
          </a:xfrm>
        </p:spPr>
        <p:txBody>
          <a:bodyPr/>
          <a:p>
            <a:endParaRPr lang="zh-CN" altLang="en-US"/>
          </a:p>
        </p:txBody>
      </p:sp>
      <p:pic>
        <p:nvPicPr>
          <p:cNvPr id="30722" name="文本占位符 288771" descr="IMG_0030"/>
          <p:cNvPicPr>
            <a:picLocks noGrp="1" noRot="1" noChangeAspect="1"/>
          </p:cNvPicPr>
          <p:nvPr>
            <p:ph idx="1"/>
          </p:nvPr>
        </p:nvPicPr>
        <p:blipFill>
          <a:blip r:embed="rId1"/>
          <a:stretch>
            <a:fillRect/>
          </a:stretch>
        </p:blipFill>
        <p:spPr>
          <a:xfrm>
            <a:off x="382270" y="492125"/>
            <a:ext cx="8322945" cy="5494020"/>
          </a:xfrm>
          <a:prstGeom prst="rect">
            <a:avLst/>
          </a:prstGeom>
          <a:noFill/>
          <a:ln w="9525">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8722" name="标题 158721"/>
          <p:cNvSpPr/>
          <p:nvPr>
            <p:ph type="title"/>
          </p:nvPr>
        </p:nvSpPr>
        <p:spPr/>
        <p:txBody>
          <a:bodyPr/>
          <a:p>
            <a:endParaRPr lang="zh-CN" altLang="en-US" dirty="0"/>
          </a:p>
        </p:txBody>
      </p:sp>
      <p:sp>
        <p:nvSpPr>
          <p:cNvPr id="158723" name="文本占位符 158722"/>
          <p:cNvSpPr/>
          <p:nvPr>
            <p:ph type="body" idx="1"/>
          </p:nvPr>
        </p:nvSpPr>
        <p:spPr/>
        <p:txBody>
          <a:bodyPr/>
          <a:p>
            <a:endParaRPr lang="zh-CN" altLang="en-US" dirty="0"/>
          </a:p>
        </p:txBody>
      </p:sp>
      <p:pic>
        <p:nvPicPr>
          <p:cNvPr id="158724" name="图片 158723" descr="SAM_3042"/>
          <p:cNvPicPr>
            <a:picLocks noChangeAspect="1"/>
          </p:cNvPicPr>
          <p:nvPr/>
        </p:nvPicPr>
        <p:blipFill>
          <a:blip r:embed="rId1"/>
          <a:stretch>
            <a:fillRect/>
          </a:stretch>
        </p:blipFill>
        <p:spPr>
          <a:xfrm>
            <a:off x="323850" y="188913"/>
            <a:ext cx="8496300" cy="6097587"/>
          </a:xfrm>
          <a:prstGeom prst="rect">
            <a:avLst/>
          </a:prstGeom>
          <a:noFill/>
          <a:ln w="9525">
            <a:noFill/>
          </a:ln>
        </p:spPr>
      </p:pic>
      <p:pic>
        <p:nvPicPr>
          <p:cNvPr id="158725" name="图片 158724" descr="SAM_1137"/>
          <p:cNvPicPr>
            <a:picLocks noChangeAspect="1"/>
          </p:cNvPicPr>
          <p:nvPr/>
        </p:nvPicPr>
        <p:blipFill>
          <a:blip r:embed="rId2"/>
          <a:stretch>
            <a:fillRect/>
          </a:stretch>
        </p:blipFill>
        <p:spPr>
          <a:xfrm>
            <a:off x="215900" y="188913"/>
            <a:ext cx="8748713" cy="6335712"/>
          </a:xfrm>
          <a:prstGeom prst="rect">
            <a:avLst/>
          </a:prstGeom>
          <a:noFill/>
          <a:ln w="9525">
            <a:noFill/>
          </a:ln>
        </p:spPr>
      </p:pic>
    </p:spTree>
  </p:cSld>
  <p:clrMapOvr>
    <a:masterClrMapping/>
  </p:clrMapOvr>
  <p:transition spd="med" advTm="5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占位符 785410"/>
          <p:cNvSpPr>
            <a:spLocks noGrp="1" noRot="1"/>
          </p:cNvSpPr>
          <p:nvPr>
            <p:ph idx="1"/>
          </p:nvPr>
        </p:nvSpPr>
        <p:spPr>
          <a:xfrm>
            <a:off x="301625" y="1110615"/>
            <a:ext cx="8540750" cy="4015740"/>
          </a:xfrm>
          <a:solidFill>
            <a:schemeClr val="accent4">
              <a:lumMod val="20000"/>
              <a:lumOff val="80000"/>
            </a:schemeClr>
          </a:solidFill>
        </p:spPr>
        <p:txBody>
          <a:bodyPr anchor="t"/>
          <a:p>
            <a:pPr marL="0" marR="0" indent="-414020" algn="l" defTabSz="914400" rtl="0">
              <a:lnSpc>
                <a:spcPct val="100000"/>
              </a:lnSpc>
              <a:spcBef>
                <a:spcPts val="0"/>
              </a:spcBef>
              <a:spcAft>
                <a:spcPct val="0"/>
              </a:spcAft>
              <a:buClr>
                <a:schemeClr val="hlink"/>
              </a:buClr>
              <a:buSzPct val="75000"/>
              <a:buFont typeface="Wingdings" panose="05000000000000000000" pitchFamily="2" charset="2"/>
              <a:buNone/>
            </a:pPr>
            <a:r>
              <a:rPr kumimoji="0" lang="en-US" altLang="zh-CN" sz="4400" b="0" i="0" u="none" strike="noStrike" kern="1200" cap="none" spc="0" normalizeH="0" baseline="0" noProof="1" dirty="0">
                <a:solidFill>
                  <a:srgbClr val="FF3300"/>
                </a:solidFill>
                <a:latin typeface="+mn-lt"/>
                <a:ea typeface="+mn-ea"/>
                <a:cs typeface="+mn-cs"/>
              </a:rPr>
              <a:t>  </a:t>
            </a:r>
            <a:r>
              <a:rPr kumimoji="0" lang="zh-CN" sz="4400" b="0" i="0" u="none" strike="noStrike" kern="1200" cap="none" spc="0" normalizeH="0" baseline="0" noProof="1" dirty="0">
                <a:solidFill>
                  <a:srgbClr val="FF3300"/>
                </a:solidFill>
                <a:latin typeface="+mn-lt"/>
                <a:ea typeface="+mn-ea"/>
                <a:cs typeface="+mn-cs"/>
              </a:rPr>
              <a:t>我国的安全生产标准化建设开始于</a:t>
            </a:r>
            <a:r>
              <a:rPr kumimoji="0" lang="en-US" altLang="zh-CN" sz="4400" b="0" i="0" u="none" strike="noStrike" kern="1200" cap="none" spc="0" normalizeH="0" baseline="0" noProof="1" dirty="0">
                <a:solidFill>
                  <a:srgbClr val="FF3300"/>
                </a:solidFill>
                <a:latin typeface="+mn-lt"/>
                <a:ea typeface="+mn-ea"/>
                <a:cs typeface="+mn-cs"/>
              </a:rPr>
              <a:t>2005</a:t>
            </a:r>
            <a:r>
              <a:rPr kumimoji="0" lang="zh-CN" altLang="en-US" sz="4400" b="0" i="0" u="none" strike="noStrike" kern="1200" cap="none" spc="0" normalizeH="0" baseline="0" noProof="1" dirty="0">
                <a:solidFill>
                  <a:srgbClr val="FF3300"/>
                </a:solidFill>
                <a:latin typeface="+mn-lt"/>
                <a:ea typeface="+mn-ea"/>
                <a:cs typeface="+mn-cs"/>
              </a:rPr>
              <a:t>年      </a:t>
            </a:r>
            <a:endParaRPr kumimoji="0" lang="zh-CN" altLang="en-US" sz="4400" b="0" i="0" u="none" strike="noStrike" kern="1200" cap="none" spc="0" normalizeH="0" baseline="0" noProof="1" dirty="0">
              <a:solidFill>
                <a:srgbClr val="FF3300"/>
              </a:solidFill>
              <a:latin typeface="+mn-lt"/>
              <a:ea typeface="+mn-ea"/>
              <a:cs typeface="+mn-cs"/>
            </a:endParaRPr>
          </a:p>
          <a:p>
            <a:pPr marL="0" marR="0" indent="-414020" algn="l" defTabSz="914400" rtl="0">
              <a:lnSpc>
                <a:spcPct val="100000"/>
              </a:lnSpc>
              <a:spcBef>
                <a:spcPts val="0"/>
              </a:spcBef>
              <a:spcAft>
                <a:spcPct val="0"/>
              </a:spcAft>
              <a:buClr>
                <a:schemeClr val="hlink"/>
              </a:buClr>
              <a:buSzPct val="75000"/>
              <a:buFont typeface="Wingdings" panose="05000000000000000000" pitchFamily="2" charset="2"/>
              <a:buNone/>
            </a:pPr>
            <a:r>
              <a:rPr kumimoji="0" lang="zh-CN" altLang="en-US" sz="4400" b="0" i="0" u="none" strike="noStrike" kern="1200" cap="none" spc="0" normalizeH="0" baseline="0" noProof="1" dirty="0">
                <a:solidFill>
                  <a:srgbClr val="FF3300"/>
                </a:solidFill>
                <a:latin typeface="+mn-lt"/>
                <a:ea typeface="+mn-ea"/>
                <a:cs typeface="+mn-cs"/>
                <a:hlinkClick r:id="rId1" action="ppaction://hlinkfile"/>
              </a:rPr>
              <a:t>1.安全标准化重要事件.docx</a:t>
            </a:r>
            <a:endParaRPr kumimoji="0" lang="zh-CN" altLang="en-US" sz="3200" b="0" i="0" u="none" strike="noStrike" kern="1200" cap="none" spc="0" normalizeH="0" baseline="0" noProof="1" dirty="0">
              <a:solidFill>
                <a:schemeClr val="tx1"/>
              </a:solidFill>
              <a:latin typeface="+mn-lt"/>
              <a:ea typeface="+mn-ea"/>
              <a:cs typeface="+mn-cs"/>
            </a:endParaRPr>
          </a:p>
          <a:p>
            <a:pPr marL="342900" marR="0" indent="-34290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en-US" altLang="zh-CN" sz="3200" b="0" i="0" u="none" strike="noStrike" kern="1200" cap="none" spc="0" normalizeH="0" baseline="0" noProof="1" dirty="0">
              <a:solidFill>
                <a:schemeClr val="tx1"/>
              </a:solidFill>
              <a:latin typeface="+mn-lt"/>
              <a:ea typeface="+mn-ea"/>
              <a:cs typeface="+mn-cs"/>
            </a:endParaRPr>
          </a:p>
          <a:p>
            <a:pPr marL="342900" marR="0" indent="-34290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zh-CN" altLang="en-US" sz="3200" b="0" i="0" u="none" strike="noStrike" kern="1200" cap="none" spc="0" normalizeH="0" baseline="0" noProof="1" dirty="0">
              <a:solidFill>
                <a:schemeClr val="tx1"/>
              </a:solidFill>
              <a:latin typeface="+mn-lt"/>
              <a:ea typeface="+mn-ea"/>
              <a:cs typeface="+mn-cs"/>
            </a:endParaRPr>
          </a:p>
        </p:txBody>
      </p:sp>
      <p:sp>
        <p:nvSpPr>
          <p:cNvPr id="3" name="文本框 2"/>
          <p:cNvSpPr txBox="1"/>
          <p:nvPr/>
        </p:nvSpPr>
        <p:spPr>
          <a:xfrm>
            <a:off x="0" y="0"/>
            <a:ext cx="2699385" cy="521970"/>
          </a:xfrm>
          <a:prstGeom prst="rect">
            <a:avLst/>
          </a:prstGeom>
          <a:solidFill>
            <a:schemeClr val="accent4">
              <a:lumMod val="60000"/>
              <a:lumOff val="40000"/>
            </a:schemeClr>
          </a:solidFill>
        </p:spPr>
        <p:txBody>
          <a:bodyPr wrap="square" rtlCol="0" anchor="t">
            <a:spAutoFit/>
          </a:bodyPr>
          <a:p>
            <a:r>
              <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rPr>
              <a:t>一、概况（历史）</a:t>
            </a:r>
            <a:endPar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8307" name="文本占位符 98306"/>
          <p:cNvSpPr/>
          <p:nvPr>
            <p:ph type="body" idx="1"/>
          </p:nvPr>
        </p:nvSpPr>
        <p:spPr>
          <a:xfrm>
            <a:off x="457200" y="225425"/>
            <a:ext cx="8229600" cy="5905500"/>
          </a:xfrm>
        </p:spPr>
        <p:txBody>
          <a:bodyPr/>
          <a:p>
            <a:endParaRPr lang="zh-CN" altLang="en-US" dirty="0"/>
          </a:p>
        </p:txBody>
      </p:sp>
      <p:pic>
        <p:nvPicPr>
          <p:cNvPr id="98308" name="图片 98307" descr="SAM_2914"/>
          <p:cNvPicPr>
            <a:picLocks noChangeAspect="1"/>
          </p:cNvPicPr>
          <p:nvPr/>
        </p:nvPicPr>
        <p:blipFill>
          <a:blip r:embed="rId1"/>
          <a:stretch>
            <a:fillRect/>
          </a:stretch>
        </p:blipFill>
        <p:spPr>
          <a:xfrm>
            <a:off x="287338" y="188913"/>
            <a:ext cx="8605837" cy="6227762"/>
          </a:xfrm>
          <a:prstGeom prst="rect">
            <a:avLst/>
          </a:prstGeom>
          <a:noFill/>
          <a:ln w="9525">
            <a:noFill/>
          </a:ln>
        </p:spPr>
      </p:pic>
    </p:spTree>
  </p:cSld>
  <p:clrMapOvr>
    <a:masterClrMapping/>
  </p:clrMapOvr>
  <p:transition spd="med" advTm="500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文本占位符 293890"/>
          <p:cNvSpPr>
            <a:spLocks noGrp="1" noRot="1"/>
          </p:cNvSpPr>
          <p:nvPr>
            <p:ph idx="1"/>
          </p:nvPr>
        </p:nvSpPr>
        <p:spPr>
          <a:xfrm>
            <a:off x="301625" y="549910"/>
            <a:ext cx="8540750" cy="5549265"/>
          </a:xfrm>
        </p:spPr>
        <p:txBody>
          <a:bodyPr anchor="t"/>
          <a:p>
            <a:pPr>
              <a:buNone/>
            </a:pPr>
            <a:r>
              <a:rPr lang="en-US" altLang="zh-CN" dirty="0"/>
              <a:t>Ⅰ.</a:t>
            </a:r>
            <a:r>
              <a:rPr lang="zh-CN" altLang="en-US" dirty="0"/>
              <a:t>安全接地</a:t>
            </a:r>
            <a:r>
              <a:rPr lang="en-US" altLang="zh-CN"/>
              <a:t>;</a:t>
            </a:r>
            <a:endParaRPr lang="en-US" altLang="zh-CN"/>
          </a:p>
          <a:p>
            <a:pPr>
              <a:buNone/>
            </a:pPr>
            <a:endParaRPr lang="en-US" altLang="zh-CN"/>
          </a:p>
        </p:txBody>
      </p:sp>
      <p:pic>
        <p:nvPicPr>
          <p:cNvPr id="38915" name="图片 293891" descr="SAM_2947"/>
          <p:cNvPicPr>
            <a:picLocks noChangeAspect="1"/>
          </p:cNvPicPr>
          <p:nvPr/>
        </p:nvPicPr>
        <p:blipFill>
          <a:blip r:embed="rId1"/>
          <a:stretch>
            <a:fillRect/>
          </a:stretch>
        </p:blipFill>
        <p:spPr>
          <a:xfrm>
            <a:off x="611505" y="1069975"/>
            <a:ext cx="7848600" cy="5383530"/>
          </a:xfrm>
          <a:prstGeom prst="rect">
            <a:avLst/>
          </a:prstGeom>
          <a:noFill/>
          <a:ln w="9525">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937" name="文本占位符 296961" descr="DSCF0262"/>
          <p:cNvPicPr>
            <a:picLocks noGrp="1" noRot="1" noChangeAspect="1"/>
          </p:cNvPicPr>
          <p:nvPr>
            <p:ph idx="1"/>
          </p:nvPr>
        </p:nvPicPr>
        <p:blipFill>
          <a:blip r:embed="rId1"/>
          <a:stretch>
            <a:fillRect/>
          </a:stretch>
        </p:blipFill>
        <p:spPr>
          <a:xfrm>
            <a:off x="468313" y="692150"/>
            <a:ext cx="4175125" cy="5616575"/>
          </a:xfrm>
        </p:spPr>
      </p:pic>
      <p:pic>
        <p:nvPicPr>
          <p:cNvPr id="39938" name="图片 296962" descr="DSCF0261"/>
          <p:cNvPicPr>
            <a:picLocks noChangeAspect="1"/>
          </p:cNvPicPr>
          <p:nvPr/>
        </p:nvPicPr>
        <p:blipFill>
          <a:blip r:embed="rId2"/>
          <a:stretch>
            <a:fillRect/>
          </a:stretch>
        </p:blipFill>
        <p:spPr>
          <a:xfrm>
            <a:off x="4859338" y="765175"/>
            <a:ext cx="3960812" cy="5543550"/>
          </a:xfrm>
          <a:prstGeom prst="rect">
            <a:avLst/>
          </a:prstGeom>
          <a:noFill/>
          <a:ln w="9525">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61" name="文本占位符 337921"/>
          <p:cNvPicPr>
            <a:picLocks noGrp="1" noRot="1" noChangeAspect="1"/>
          </p:cNvPicPr>
          <p:nvPr>
            <p:ph idx="1"/>
          </p:nvPr>
        </p:nvPicPr>
        <p:blipFill>
          <a:blip r:embed="rId1"/>
          <a:stretch>
            <a:fillRect/>
          </a:stretch>
        </p:blipFill>
        <p:spPr>
          <a:xfrm>
            <a:off x="755650" y="692150"/>
            <a:ext cx="6985000" cy="56896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985" name="文本占位符 294917" descr="20110514095431"/>
          <p:cNvPicPr>
            <a:picLocks noGrp="1" noRot="1" noChangeAspect="1"/>
          </p:cNvPicPr>
          <p:nvPr>
            <p:ph idx="1"/>
          </p:nvPr>
        </p:nvPicPr>
        <p:blipFill>
          <a:blip r:embed="rId1"/>
          <a:stretch>
            <a:fillRect/>
          </a:stretch>
        </p:blipFill>
        <p:spPr>
          <a:xfrm>
            <a:off x="900113" y="692150"/>
            <a:ext cx="7200900" cy="5473700"/>
          </a:xfrm>
        </p:spPr>
      </p:pic>
      <p:sp>
        <p:nvSpPr>
          <p:cNvPr id="294919" name="矩形 294918"/>
          <p:cNvSpPr/>
          <p:nvPr/>
        </p:nvSpPr>
        <p:spPr>
          <a:xfrm>
            <a:off x="1258888" y="2781300"/>
            <a:ext cx="2808288" cy="647700"/>
          </a:xfrm>
          <a:prstGeom prst="rect">
            <a:avLst/>
          </a:prstGeom>
          <a:solidFill>
            <a:srgbClr val="339966"/>
          </a:solidFill>
          <a:ln w="9525" cap="flat" cmpd="sng">
            <a:solidFill>
              <a:schemeClr val="tx1"/>
            </a:solidFill>
            <a:prstDash val="solid"/>
            <a:miter/>
            <a:headEnd type="none" w="med" len="med"/>
            <a:tailEnd type="none" w="med" len="med"/>
          </a:ln>
        </p:spPr>
        <p:txBody>
          <a:bodyPr/>
          <a:lstStyle>
            <a:lvl1pPr marL="342900" lvl="0" indent="-34290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Char char="v"/>
              <a:defRPr sz="32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Char char=""/>
              <a:defRPr sz="28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4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Char char=""/>
              <a:defRPr sz="20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Char char="v"/>
              <a:defRPr sz="2000" b="0" i="0" u="none" kern="1200" baseline="0">
                <a:solidFill>
                  <a:schemeClr val="tx1"/>
                </a:solidFill>
                <a:latin typeface="Arial" panose="020B0604020202020204" pitchFamily="34" charset="0"/>
                <a:ea typeface="宋体" panose="02010600030101010101" pitchFamily="2" charset="-122"/>
              </a:defRPr>
            </a:lvl5pPr>
          </a:lstStyle>
          <a:p>
            <a:pPr lvl="0" algn="ctr" fontAlgn="base">
              <a:buClrTx/>
              <a:buSzTx/>
              <a:buFontTx/>
              <a:buNone/>
            </a:pPr>
            <a:r>
              <a:rPr lang="zh-CN" altLang="en-US" b="1" strike="noStrike" noProof="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cs typeface="+mn-cs"/>
              </a:rPr>
              <a:t>接地（</a:t>
            </a:r>
            <a:r>
              <a:rPr lang="en-US" altLang="zh-CN" b="1" strike="noStrike" noProof="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cs typeface="+mn-cs"/>
              </a:rPr>
              <a:t>PE</a:t>
            </a:r>
            <a:r>
              <a:rPr lang="zh-CN" altLang="en-US" b="1" strike="noStrike" noProof="1" dirty="0">
                <a:solidFill>
                  <a:srgbClr val="FF3300"/>
                </a:solidFill>
                <a:effectLst>
                  <a:outerShdw blurRad="38100" dist="38100" dir="2700000">
                    <a:srgbClr val="000000"/>
                  </a:outerShdw>
                </a:effectLst>
                <a:latin typeface="Arial" panose="020B0604020202020204" pitchFamily="34" charset="0"/>
                <a:ea typeface="宋体" panose="02010600030101010101" pitchFamily="2" charset="-122"/>
                <a:cs typeface="+mn-cs"/>
              </a:rPr>
              <a:t>）线</a:t>
            </a:r>
            <a:endParaRPr lang="zh-CN" altLang="en-US" b="1" strike="noStrike" noProof="1" dirty="0">
              <a:solidFill>
                <a:srgbClr val="FF3300"/>
              </a:solidFill>
              <a:effectLst>
                <a:outerShdw blurRad="38100" dist="38100" dir="2700000">
                  <a:srgbClr val="000000"/>
                </a:outerShdw>
              </a:effectLst>
            </a:endParaRPr>
          </a:p>
        </p:txBody>
      </p:sp>
      <p:sp>
        <p:nvSpPr>
          <p:cNvPr id="41987" name="任意多边形 294919"/>
          <p:cNvSpPr/>
          <p:nvPr/>
        </p:nvSpPr>
        <p:spPr>
          <a:xfrm>
            <a:off x="2700338" y="3357563"/>
            <a:ext cx="1223962" cy="1008062"/>
          </a:xfrm>
          <a:custGeom>
            <a:avLst/>
            <a:gdLst/>
            <a:ahLst/>
            <a:cxnLst/>
            <a:pathLst>
              <a:path w="579" h="729">
                <a:moveTo>
                  <a:pt x="0" y="0"/>
                </a:moveTo>
                <a:lnTo>
                  <a:pt x="32" y="16"/>
                </a:lnTo>
                <a:lnTo>
                  <a:pt x="579" y="729"/>
                </a:lnTo>
              </a:path>
            </a:pathLst>
          </a:custGeom>
          <a:noFill/>
          <a:ln w="53975" cap="flat" cmpd="sng">
            <a:solidFill>
              <a:srgbClr val="FF0000"/>
            </a:solidFill>
            <a:prstDash val="solid"/>
            <a:round/>
            <a:headEnd type="none" w="med" len="med"/>
            <a:tailEnd type="triangle" w="med" len="med"/>
          </a:ln>
        </p:spPr>
        <p:txBody>
          <a:bodyPr/>
          <a:p>
            <a:endParaRPr lang="zh-CN"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文本占位符 339969"/>
          <p:cNvSpPr>
            <a:spLocks noGrp="1" noRot="1"/>
          </p:cNvSpPr>
          <p:nvPr>
            <p:ph idx="1"/>
          </p:nvPr>
        </p:nvSpPr>
        <p:spPr>
          <a:xfrm>
            <a:off x="301625" y="549275"/>
            <a:ext cx="8540750" cy="5759450"/>
          </a:xfrm>
        </p:spPr>
        <p:txBody>
          <a:bodyPr anchor="t"/>
          <a:p>
            <a:r>
              <a:rPr lang="zh-CN" altLang="en-US" sz="1800" dirty="0"/>
              <a:t>电焊机手持电动工 具移动电气装 置</a:t>
            </a:r>
            <a:endParaRPr lang="zh-CN" altLang="en-US" sz="1800"/>
          </a:p>
        </p:txBody>
      </p:sp>
      <p:pic>
        <p:nvPicPr>
          <p:cNvPr id="43010" name="图片 339970" descr="排风扇接地线"/>
          <p:cNvPicPr>
            <a:picLocks noChangeAspect="1"/>
          </p:cNvPicPr>
          <p:nvPr/>
        </p:nvPicPr>
        <p:blipFill>
          <a:blip r:embed="rId1"/>
          <a:stretch>
            <a:fillRect/>
          </a:stretch>
        </p:blipFill>
        <p:spPr>
          <a:xfrm>
            <a:off x="468313" y="1052513"/>
            <a:ext cx="4391025" cy="5257800"/>
          </a:xfrm>
          <a:prstGeom prst="rect">
            <a:avLst/>
          </a:prstGeom>
          <a:noFill/>
          <a:ln w="9525">
            <a:noFill/>
          </a:ln>
        </p:spPr>
      </p:pic>
      <p:pic>
        <p:nvPicPr>
          <p:cNvPr id="43011" name="图片 339971" descr="SAM_2688"/>
          <p:cNvPicPr>
            <a:picLocks noChangeAspect="1"/>
          </p:cNvPicPr>
          <p:nvPr/>
        </p:nvPicPr>
        <p:blipFill>
          <a:blip r:embed="rId2"/>
          <a:stretch>
            <a:fillRect/>
          </a:stretch>
        </p:blipFill>
        <p:spPr>
          <a:xfrm>
            <a:off x="4716463" y="1052513"/>
            <a:ext cx="4103687" cy="5256212"/>
          </a:xfrm>
          <a:prstGeom prst="rect">
            <a:avLst/>
          </a:prstGeom>
          <a:noFill/>
          <a:ln w="9525">
            <a:noFill/>
          </a:ln>
        </p:spPr>
      </p:pic>
      <p:sp>
        <p:nvSpPr>
          <p:cNvPr id="339973" name="矩形 339972"/>
          <p:cNvSpPr/>
          <p:nvPr/>
        </p:nvSpPr>
        <p:spPr>
          <a:xfrm>
            <a:off x="5795963" y="4365625"/>
            <a:ext cx="2520950" cy="504825"/>
          </a:xfrm>
          <a:prstGeom prst="rect">
            <a:avLst/>
          </a:prstGeom>
          <a:solidFill>
            <a:srgbClr val="339966"/>
          </a:solidFill>
          <a:ln w="9525" cap="flat" cmpd="sng">
            <a:solidFill>
              <a:schemeClr val="tx1"/>
            </a:solidFill>
            <a:prstDash val="solid"/>
            <a:miter/>
            <a:headEnd type="none" w="med" len="med"/>
            <a:tailEnd type="none" w="med" len="med"/>
          </a:ln>
        </p:spPr>
        <p:txBody>
          <a:bodyPr wrap="none" anchor="ctr"/>
          <a:p>
            <a:pPr algn="ctr" fontAlgn="base"/>
            <a:r>
              <a:rPr lang="zh-CN" altLang="en-US" sz="2000" b="1" strike="noStrike" noProof="1" dirty="0">
                <a:solidFill>
                  <a:srgbClr val="FF33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rPr>
              <a:t>可以没有接地（</a:t>
            </a:r>
            <a:r>
              <a:rPr lang="en-US" altLang="zh-CN" sz="2000" b="1" strike="noStrike" noProof="1" dirty="0">
                <a:solidFill>
                  <a:srgbClr val="FF33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rPr>
              <a:t>PE</a:t>
            </a:r>
            <a:r>
              <a:rPr lang="zh-CN" altLang="en-US" sz="2000" b="1" strike="noStrike" noProof="1" dirty="0">
                <a:solidFill>
                  <a:srgbClr val="FF33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rPr>
              <a:t>）线</a:t>
            </a:r>
            <a:endParaRPr lang="zh-CN" altLang="en-US" sz="2000" b="1" strike="noStrike" noProof="1" dirty="0">
              <a:solidFill>
                <a:srgbClr val="FF3300"/>
              </a:solidFill>
              <a:effectLst>
                <a:outerShdw blurRad="38100" dist="38100" dir="2700000">
                  <a:srgbClr val="000000"/>
                </a:outerShdw>
              </a:effectLst>
              <a:latin typeface="Times New Roman" panose="02020603050405020304" pitchFamily="18" charset="0"/>
            </a:endParaRPr>
          </a:p>
        </p:txBody>
      </p:sp>
      <p:sp>
        <p:nvSpPr>
          <p:cNvPr id="339974" name="矩形 339973"/>
          <p:cNvSpPr/>
          <p:nvPr/>
        </p:nvSpPr>
        <p:spPr>
          <a:xfrm>
            <a:off x="1835150" y="4292600"/>
            <a:ext cx="2520950" cy="504825"/>
          </a:xfrm>
          <a:prstGeom prst="rect">
            <a:avLst/>
          </a:prstGeom>
          <a:solidFill>
            <a:srgbClr val="339966"/>
          </a:solidFill>
          <a:ln w="9525" cap="flat" cmpd="sng">
            <a:solidFill>
              <a:schemeClr val="tx1"/>
            </a:solidFill>
            <a:prstDash val="solid"/>
            <a:miter/>
            <a:headEnd type="none" w="med" len="med"/>
            <a:tailEnd type="none" w="med" len="med"/>
          </a:ln>
        </p:spPr>
        <p:txBody>
          <a:bodyPr wrap="none" anchor="ctr"/>
          <a:p>
            <a:pPr algn="ctr" fontAlgn="base"/>
            <a:r>
              <a:rPr lang="zh-CN" altLang="en-US" sz="2000" b="1" strike="noStrike" noProof="1" dirty="0">
                <a:solidFill>
                  <a:srgbClr val="FF33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rPr>
              <a:t>没接接地（</a:t>
            </a:r>
            <a:r>
              <a:rPr lang="en-US" altLang="zh-CN" sz="2000" b="1" strike="noStrike" noProof="1" dirty="0">
                <a:solidFill>
                  <a:srgbClr val="FF33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rPr>
              <a:t>PE</a:t>
            </a:r>
            <a:r>
              <a:rPr lang="zh-CN" altLang="en-US" sz="2000" b="1" strike="noStrike" noProof="1" dirty="0">
                <a:solidFill>
                  <a:srgbClr val="FF33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rPr>
              <a:t>）线</a:t>
            </a:r>
            <a:endParaRPr lang="zh-CN" altLang="en-US" sz="2000" b="1" strike="noStrike" noProof="1" dirty="0">
              <a:solidFill>
                <a:srgbClr val="FF3300"/>
              </a:solidFill>
              <a:effectLst>
                <a:outerShdw blurRad="38100" dist="38100" dir="2700000">
                  <a:srgbClr val="000000"/>
                </a:outerShdw>
              </a:effectLst>
              <a:latin typeface="Times New Roman" panose="02020603050405020304" pitchFamily="18" charset="0"/>
            </a:endParaRPr>
          </a:p>
        </p:txBody>
      </p:sp>
      <p:sp>
        <p:nvSpPr>
          <p:cNvPr id="43014" name="任意多边形 339974"/>
          <p:cNvSpPr/>
          <p:nvPr/>
        </p:nvSpPr>
        <p:spPr>
          <a:xfrm flipH="1" flipV="1">
            <a:off x="1835150" y="3789363"/>
            <a:ext cx="144463" cy="503237"/>
          </a:xfrm>
          <a:custGeom>
            <a:avLst/>
            <a:gdLst/>
            <a:ahLst/>
            <a:cxnLst/>
            <a:pathLst>
              <a:path w="579" h="729">
                <a:moveTo>
                  <a:pt x="0" y="0"/>
                </a:moveTo>
                <a:lnTo>
                  <a:pt x="32" y="16"/>
                </a:lnTo>
                <a:lnTo>
                  <a:pt x="579" y="729"/>
                </a:lnTo>
              </a:path>
            </a:pathLst>
          </a:custGeom>
          <a:noFill/>
          <a:ln w="15875" cap="flat" cmpd="sng">
            <a:solidFill>
              <a:srgbClr val="FF0000"/>
            </a:solidFill>
            <a:prstDash val="solid"/>
            <a:round/>
            <a:headEnd type="none" w="med" len="med"/>
            <a:tailEnd type="triangle" w="med" len="med"/>
          </a:ln>
        </p:spPr>
        <p:txBody>
          <a:bodyPr/>
          <a:p>
            <a:endParaRPr lang="zh-CN"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文本占位符 340993"/>
          <p:cNvSpPr>
            <a:spLocks noGrp="1" noRot="1"/>
          </p:cNvSpPr>
          <p:nvPr>
            <p:ph idx="1"/>
          </p:nvPr>
        </p:nvSpPr>
        <p:spPr>
          <a:xfrm>
            <a:off x="301625" y="620713"/>
            <a:ext cx="8540750" cy="5478462"/>
          </a:xfrm>
        </p:spPr>
        <p:txBody>
          <a:bodyPr anchor="t"/>
          <a:p>
            <a:r>
              <a:rPr lang="en-US" altLang="zh-CN" sz="2000" dirty="0"/>
              <a:t> </a:t>
            </a:r>
            <a:r>
              <a:rPr lang="zh-CN" altLang="en-US" sz="2000" dirty="0"/>
              <a:t>插座电源加装剩余电流动作保护器（漏电保护器）</a:t>
            </a:r>
            <a:endParaRPr lang="zh-CN" altLang="en-US" sz="2000" dirty="0"/>
          </a:p>
        </p:txBody>
      </p:sp>
      <p:pic>
        <p:nvPicPr>
          <p:cNvPr id="44034" name="图片 340994" descr="SAM_1872"/>
          <p:cNvPicPr>
            <a:picLocks noChangeAspect="1"/>
          </p:cNvPicPr>
          <p:nvPr/>
        </p:nvPicPr>
        <p:blipFill>
          <a:blip r:embed="rId1"/>
          <a:stretch>
            <a:fillRect/>
          </a:stretch>
        </p:blipFill>
        <p:spPr>
          <a:xfrm>
            <a:off x="1042988" y="1052513"/>
            <a:ext cx="6985000" cy="5113337"/>
          </a:xfrm>
          <a:prstGeom prst="rect">
            <a:avLst/>
          </a:prstGeom>
          <a:noFill/>
          <a:ln w="9525">
            <a:noFill/>
          </a:ln>
        </p:spPr>
      </p:pic>
      <p:sp>
        <p:nvSpPr>
          <p:cNvPr id="340996" name="矩形 340995"/>
          <p:cNvSpPr/>
          <p:nvPr/>
        </p:nvSpPr>
        <p:spPr>
          <a:xfrm>
            <a:off x="3203575" y="4508500"/>
            <a:ext cx="1800225" cy="504825"/>
          </a:xfrm>
          <a:prstGeom prst="rect">
            <a:avLst/>
          </a:prstGeom>
          <a:solidFill>
            <a:srgbClr val="339966"/>
          </a:solidFill>
          <a:ln w="9525" cap="flat" cmpd="sng">
            <a:solidFill>
              <a:schemeClr val="tx1"/>
            </a:solidFill>
            <a:prstDash val="solid"/>
            <a:miter/>
            <a:headEnd type="none" w="med" len="med"/>
            <a:tailEnd type="none" w="med" len="med"/>
          </a:ln>
        </p:spPr>
        <p:txBody>
          <a:bodyPr wrap="none" anchor="ctr"/>
          <a:p>
            <a:pPr algn="ctr" fontAlgn="base"/>
            <a:r>
              <a:rPr lang="zh-CN" altLang="en-US" sz="2400" b="1" strike="noStrike" noProof="1" dirty="0">
                <a:solidFill>
                  <a:srgbClr val="FF33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rPr>
              <a:t>漏电保护器</a:t>
            </a:r>
            <a:endParaRPr lang="zh-CN" altLang="en-US" sz="2400" b="1" strike="noStrike" noProof="1" dirty="0">
              <a:solidFill>
                <a:srgbClr val="FF3300"/>
              </a:solidFill>
              <a:effectLst>
                <a:outerShdw blurRad="38100" dist="38100" dir="2700000">
                  <a:srgbClr val="000000"/>
                </a:outerShdw>
              </a:effectLst>
              <a:latin typeface="Times New Roman" panose="02020603050405020304" pitchFamily="18" charset="0"/>
            </a:endParaRPr>
          </a:p>
        </p:txBody>
      </p:sp>
      <p:sp>
        <p:nvSpPr>
          <p:cNvPr id="44036" name="任意多边形 340996"/>
          <p:cNvSpPr/>
          <p:nvPr/>
        </p:nvSpPr>
        <p:spPr>
          <a:xfrm flipV="1">
            <a:off x="4427538" y="2852738"/>
            <a:ext cx="720725" cy="1655762"/>
          </a:xfrm>
          <a:custGeom>
            <a:avLst/>
            <a:gdLst/>
            <a:ahLst/>
            <a:cxnLst/>
            <a:pathLst>
              <a:path w="579" h="729">
                <a:moveTo>
                  <a:pt x="0" y="0"/>
                </a:moveTo>
                <a:lnTo>
                  <a:pt x="32" y="16"/>
                </a:lnTo>
                <a:lnTo>
                  <a:pt x="579" y="729"/>
                </a:lnTo>
              </a:path>
            </a:pathLst>
          </a:custGeom>
          <a:noFill/>
          <a:ln w="53975" cap="flat" cmpd="sng">
            <a:solidFill>
              <a:srgbClr val="FF0000"/>
            </a:solidFill>
            <a:prstDash val="solid"/>
            <a:round/>
            <a:headEnd type="none" w="med" len="med"/>
            <a:tailEnd type="triangle" w="med" len="med"/>
          </a:ln>
        </p:spPr>
        <p:txBody>
          <a:bodyPr/>
          <a:p>
            <a:endParaRPr lang="zh-CN"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文本占位符 342017"/>
          <p:cNvSpPr>
            <a:spLocks noGrp="1" noRot="1"/>
          </p:cNvSpPr>
          <p:nvPr>
            <p:ph idx="1"/>
          </p:nvPr>
        </p:nvSpPr>
        <p:spPr>
          <a:xfrm>
            <a:off x="301625" y="620713"/>
            <a:ext cx="8540750" cy="5478462"/>
          </a:xfrm>
        </p:spPr>
        <p:txBody>
          <a:bodyPr anchor="t"/>
          <a:p>
            <a:endParaRPr lang="zh-CN" dirty="0"/>
          </a:p>
        </p:txBody>
      </p:sp>
      <p:pic>
        <p:nvPicPr>
          <p:cNvPr id="45058" name="图片 342018" descr="SAM_1848-1"/>
          <p:cNvPicPr>
            <a:picLocks noChangeAspect="1"/>
          </p:cNvPicPr>
          <p:nvPr/>
        </p:nvPicPr>
        <p:blipFill>
          <a:blip r:embed="rId1"/>
          <a:stretch>
            <a:fillRect/>
          </a:stretch>
        </p:blipFill>
        <p:spPr>
          <a:xfrm>
            <a:off x="539750" y="620713"/>
            <a:ext cx="8135938" cy="5761037"/>
          </a:xfrm>
          <a:prstGeom prst="rect">
            <a:avLst/>
          </a:prstGeom>
          <a:noFill/>
          <a:ln w="9525">
            <a:noFill/>
          </a:ln>
        </p:spPr>
      </p:pic>
      <p:sp>
        <p:nvSpPr>
          <p:cNvPr id="342020" name="矩形 342019"/>
          <p:cNvSpPr/>
          <p:nvPr/>
        </p:nvSpPr>
        <p:spPr>
          <a:xfrm>
            <a:off x="1692275" y="4724400"/>
            <a:ext cx="2303463" cy="504825"/>
          </a:xfrm>
          <a:prstGeom prst="rect">
            <a:avLst/>
          </a:prstGeom>
          <a:solidFill>
            <a:srgbClr val="339966"/>
          </a:solidFill>
          <a:ln w="9525" cap="flat" cmpd="sng">
            <a:solidFill>
              <a:schemeClr val="tx1"/>
            </a:solidFill>
            <a:prstDash val="solid"/>
            <a:miter/>
            <a:headEnd type="none" w="med" len="med"/>
            <a:tailEnd type="none" w="med" len="med"/>
          </a:ln>
        </p:spPr>
        <p:txBody>
          <a:bodyPr wrap="none" anchor="ctr"/>
          <a:p>
            <a:pPr algn="ctr" fontAlgn="base"/>
            <a:r>
              <a:rPr lang="zh-CN" altLang="en-US" sz="2400" b="1" strike="noStrike" noProof="1" dirty="0">
                <a:solidFill>
                  <a:srgbClr val="FF3300"/>
                </a:solidFill>
                <a:effectLst>
                  <a:outerShdw blurRad="38100" dist="38100" dir="2700000">
                    <a:srgbClr val="000000"/>
                  </a:outerShdw>
                </a:effectLst>
                <a:latin typeface="Times New Roman" panose="02020603050405020304" pitchFamily="18" charset="0"/>
                <a:ea typeface="宋体" panose="02010600030101010101" pitchFamily="2" charset="-122"/>
                <a:cs typeface="+mn-cs"/>
              </a:rPr>
              <a:t>不带漏电保护器</a:t>
            </a:r>
            <a:endParaRPr lang="zh-CN" altLang="en-US" sz="2400" b="1" strike="noStrike" noProof="1" dirty="0">
              <a:solidFill>
                <a:srgbClr val="FF3300"/>
              </a:solidFill>
              <a:effectLst>
                <a:outerShdw blurRad="38100" dist="38100" dir="2700000">
                  <a:srgbClr val="000000"/>
                </a:outerShdw>
              </a:effectLst>
              <a:latin typeface="Times New Roman" panose="02020603050405020304" pitchFamily="18" charset="0"/>
            </a:endParaRPr>
          </a:p>
        </p:txBody>
      </p:sp>
      <p:sp>
        <p:nvSpPr>
          <p:cNvPr id="45060" name="任意多边形 342020"/>
          <p:cNvSpPr/>
          <p:nvPr/>
        </p:nvSpPr>
        <p:spPr>
          <a:xfrm flipV="1">
            <a:off x="3635375" y="3068638"/>
            <a:ext cx="649288" cy="1728787"/>
          </a:xfrm>
          <a:custGeom>
            <a:avLst/>
            <a:gdLst/>
            <a:ahLst/>
            <a:cxnLst/>
            <a:pathLst>
              <a:path w="579" h="729">
                <a:moveTo>
                  <a:pt x="0" y="0"/>
                </a:moveTo>
                <a:lnTo>
                  <a:pt x="32" y="16"/>
                </a:lnTo>
                <a:lnTo>
                  <a:pt x="579" y="729"/>
                </a:lnTo>
              </a:path>
            </a:pathLst>
          </a:custGeom>
          <a:noFill/>
          <a:ln w="53975" cap="flat" cmpd="sng">
            <a:solidFill>
              <a:srgbClr val="FF0000"/>
            </a:solidFill>
            <a:prstDash val="solid"/>
            <a:round/>
            <a:headEnd type="none" w="med" len="med"/>
            <a:tailEnd type="triangle" w="med" len="med"/>
          </a:ln>
        </p:spPr>
        <p:txBody>
          <a:bodyPr/>
          <a:p>
            <a:endParaRPr lang="zh-CN"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1" name="文本占位符 295938"/>
          <p:cNvSpPr>
            <a:spLocks noGrp="1" noRot="1"/>
          </p:cNvSpPr>
          <p:nvPr>
            <p:ph idx="1"/>
          </p:nvPr>
        </p:nvSpPr>
        <p:spPr>
          <a:xfrm>
            <a:off x="301625" y="549275"/>
            <a:ext cx="8540750" cy="5549900"/>
          </a:xfrm>
        </p:spPr>
        <p:txBody>
          <a:bodyPr anchor="t"/>
          <a:p>
            <a:pPr>
              <a:buNone/>
            </a:pPr>
            <a:r>
              <a:rPr lang="en-US" altLang="zh-CN"/>
              <a:t>Ⅱ.</a:t>
            </a:r>
            <a:r>
              <a:rPr lang="zh-CN" altLang="en-US" sz="2800" dirty="0"/>
              <a:t>低于</a:t>
            </a:r>
            <a:r>
              <a:rPr lang="en-US" altLang="zh-CN" sz="2800" dirty="0"/>
              <a:t>2.5</a:t>
            </a:r>
            <a:r>
              <a:rPr lang="zh-CN" altLang="en-US" sz="2800" dirty="0"/>
              <a:t>米的工作照明灯要使用安全电压</a:t>
            </a:r>
            <a:r>
              <a:rPr lang="en-US" altLang="zh-CN" sz="2800"/>
              <a:t>(36v)</a:t>
            </a:r>
            <a:endParaRPr lang="en-US" altLang="zh-CN" sz="2800"/>
          </a:p>
        </p:txBody>
      </p:sp>
      <p:pic>
        <p:nvPicPr>
          <p:cNvPr id="46082" name="图片 295939"/>
          <p:cNvPicPr>
            <a:picLocks noChangeAspect="1"/>
          </p:cNvPicPr>
          <p:nvPr/>
        </p:nvPicPr>
        <p:blipFill>
          <a:blip r:embed="rId1"/>
          <a:stretch>
            <a:fillRect/>
          </a:stretch>
        </p:blipFill>
        <p:spPr>
          <a:xfrm>
            <a:off x="395288" y="1341438"/>
            <a:ext cx="4105275" cy="4895850"/>
          </a:xfrm>
          <a:prstGeom prst="rect">
            <a:avLst/>
          </a:prstGeom>
          <a:noFill/>
          <a:ln w="9525">
            <a:noFill/>
          </a:ln>
        </p:spPr>
      </p:pic>
      <p:pic>
        <p:nvPicPr>
          <p:cNvPr id="46083" name="图片 295940" descr="工作灯"/>
          <p:cNvPicPr>
            <a:picLocks noChangeAspect="1"/>
          </p:cNvPicPr>
          <p:nvPr/>
        </p:nvPicPr>
        <p:blipFill>
          <a:blip r:embed="rId2"/>
          <a:stretch>
            <a:fillRect/>
          </a:stretch>
        </p:blipFill>
        <p:spPr>
          <a:xfrm>
            <a:off x="4643438" y="1341438"/>
            <a:ext cx="4392612" cy="4895850"/>
          </a:xfrm>
          <a:prstGeom prst="rect">
            <a:avLst/>
          </a:prstGeom>
          <a:noFill/>
          <a:ln w="9525">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占位符 785410"/>
          <p:cNvSpPr>
            <a:spLocks noGrp="1" noRot="1"/>
          </p:cNvSpPr>
          <p:nvPr>
            <p:ph idx="1"/>
          </p:nvPr>
        </p:nvSpPr>
        <p:spPr>
          <a:xfrm>
            <a:off x="320675" y="521970"/>
            <a:ext cx="8504555" cy="5853430"/>
          </a:xfrm>
          <a:solidFill>
            <a:schemeClr val="accent4">
              <a:lumMod val="20000"/>
              <a:lumOff val="80000"/>
            </a:schemeClr>
          </a:solidFill>
        </p:spPr>
        <p:txBody>
          <a:bodyPr anchor="t"/>
          <a:p>
            <a:pPr marR="0" algn="l" defTabSz="914400" rtl="0" eaLnBrk="1" fontAlgn="base" latinLnBrk="0" hangingPunct="1">
              <a:lnSpc>
                <a:spcPct val="140000"/>
              </a:lnSpc>
              <a:spcBef>
                <a:spcPct val="20000"/>
              </a:spcBef>
              <a:spcAft>
                <a:spcPct val="0"/>
              </a:spcAft>
              <a:buClr>
                <a:schemeClr val="hlink"/>
              </a:buClr>
              <a:buSzPct val="75000"/>
            </a:pPr>
            <a:r>
              <a:rPr kumimoji="0" lang="zh-CN" altLang="en-US" sz="2400" b="0" i="0" u="none" strike="noStrike" kern="1200" cap="none" spc="0" normalizeH="0" baseline="0" noProof="1" dirty="0">
                <a:solidFill>
                  <a:schemeClr val="tx1"/>
                </a:solidFill>
                <a:effectLst>
                  <a:outerShdw blurRad="38100" dist="19050" dir="2700000" algn="tl" rotWithShape="0">
                    <a:schemeClr val="dk1">
                      <a:alpha val="40000"/>
                    </a:schemeClr>
                  </a:outerShdw>
                </a:effectLst>
                <a:latin typeface="+mn-lt"/>
                <a:ea typeface="+mn-ea"/>
                <a:cs typeface="+mn-cs"/>
                <a:sym typeface="+mn-ea"/>
              </a:rPr>
              <a:t>作业现场</a:t>
            </a:r>
            <a:endParaRPr kumimoji="0" lang="zh-CN" altLang="en-US" sz="2400" b="0" i="0" u="none" strike="noStrike" kern="1200" cap="none" spc="0" normalizeH="0" baseline="0" noProof="1" dirty="0">
              <a:solidFill>
                <a:schemeClr val="tx1"/>
              </a:solidFill>
              <a:effectLst>
                <a:outerShdw blurRad="38100" dist="19050" dir="2700000" algn="tl" rotWithShape="0">
                  <a:schemeClr val="dk1">
                    <a:alpha val="40000"/>
                  </a:schemeClr>
                </a:outerShdw>
              </a:effectLst>
              <a:latin typeface="+mn-lt"/>
              <a:ea typeface="+mn-ea"/>
              <a:cs typeface="+mn-cs"/>
              <a:sym typeface="+mn-ea"/>
            </a:endParaRPr>
          </a:p>
          <a:p>
            <a:pPr marR="0" algn="l" defTabSz="914400" rtl="0" eaLnBrk="1" fontAlgn="base" latinLnBrk="0" hangingPunct="1">
              <a:lnSpc>
                <a:spcPct val="140000"/>
              </a:lnSpc>
              <a:spcBef>
                <a:spcPct val="20000"/>
              </a:spcBef>
              <a:spcAft>
                <a:spcPct val="0"/>
              </a:spcAft>
              <a:buClr>
                <a:schemeClr val="hlink"/>
              </a:buClr>
              <a:buSzPct val="75000"/>
            </a:pPr>
            <a:r>
              <a:rPr lang="zh-CN" altLang="en-US" sz="2400">
                <a:sym typeface="+mn-ea"/>
              </a:rPr>
              <a:t>①机电设备的安全防护和安全接地（或者接零）保护，临边的安全防护、流水作业线的紧急停止装置；</a:t>
            </a:r>
            <a:endParaRPr lang="zh-CN" altLang="en-US" sz="2400">
              <a:sym typeface="+mn-ea"/>
            </a:endParaRPr>
          </a:p>
          <a:p>
            <a:pPr marR="0" algn="l" defTabSz="914400" rtl="0" eaLnBrk="1" fontAlgn="base" latinLnBrk="0" hangingPunct="1">
              <a:lnSpc>
                <a:spcPct val="140000"/>
              </a:lnSpc>
              <a:spcBef>
                <a:spcPct val="20000"/>
              </a:spcBef>
              <a:spcAft>
                <a:spcPct val="0"/>
              </a:spcAft>
              <a:buClr>
                <a:schemeClr val="hlink"/>
              </a:buClr>
              <a:buSzPct val="75000"/>
            </a:pPr>
            <a:r>
              <a:rPr lang="zh-CN" altLang="en-US" sz="2400">
                <a:sym typeface="+mn-ea"/>
              </a:rPr>
              <a:t>②</a:t>
            </a:r>
            <a:r>
              <a:rPr lang="zh-CN" altLang="en-US" sz="2400">
                <a:sym typeface="+mn-ea"/>
              </a:rPr>
              <a:t>危险化学品安全管理（按照相关法律法规和技术标准的要求指导企业）</a:t>
            </a:r>
            <a:endParaRPr lang="zh-CN" altLang="en-US" sz="2400">
              <a:sym typeface="+mn-ea"/>
            </a:endParaRPr>
          </a:p>
          <a:p>
            <a:pPr marR="0" algn="l" defTabSz="914400" rtl="0" eaLnBrk="1" fontAlgn="base" latinLnBrk="0" hangingPunct="1">
              <a:lnSpc>
                <a:spcPct val="140000"/>
              </a:lnSpc>
              <a:spcBef>
                <a:spcPct val="20000"/>
              </a:spcBef>
              <a:spcAft>
                <a:spcPct val="0"/>
              </a:spcAft>
              <a:buClr>
                <a:schemeClr val="hlink"/>
              </a:buClr>
              <a:buSzPct val="75000"/>
            </a:pPr>
            <a:r>
              <a:rPr lang="zh-CN" altLang="en-US" sz="2400">
                <a:sym typeface="+mn-ea"/>
              </a:rPr>
              <a:t>③</a:t>
            </a:r>
            <a:r>
              <a:rPr lang="zh-CN" altLang="en-US" sz="2400">
                <a:sym typeface="+mn-ea"/>
              </a:rPr>
              <a:t>作业环境的有序整洁；</a:t>
            </a:r>
            <a:endParaRPr lang="zh-CN" altLang="en-US" sz="2400">
              <a:sym typeface="+mn-ea"/>
            </a:endParaRPr>
          </a:p>
          <a:p>
            <a:pPr marL="0" marR="0" indent="0" algn="l" defTabSz="914400" rtl="0" eaLnBrk="1" fontAlgn="base" latinLnBrk="0" hangingPunct="1">
              <a:lnSpc>
                <a:spcPct val="140000"/>
              </a:lnSpc>
              <a:spcBef>
                <a:spcPct val="20000"/>
              </a:spcBef>
              <a:spcAft>
                <a:spcPct val="0"/>
              </a:spcAft>
              <a:buClr>
                <a:schemeClr val="hlink"/>
              </a:buClr>
              <a:buSzPct val="75000"/>
              <a:buNone/>
            </a:pPr>
            <a:endParaRPr kumimoji="0" lang="zh-CN" altLang="en-US" sz="2400" b="0" i="0" u="none" strike="noStrike" kern="1200" cap="none" spc="0" normalizeH="0" baseline="0" noProof="1" dirty="0">
              <a:solidFill>
                <a:schemeClr val="tx1"/>
              </a:solidFill>
              <a:effectLst>
                <a:outerShdw blurRad="38100" dist="19050" dir="2700000" algn="tl" rotWithShape="0">
                  <a:schemeClr val="dk1">
                    <a:alpha val="40000"/>
                  </a:schemeClr>
                </a:outerShdw>
              </a:effectLst>
              <a:latin typeface="+mn-lt"/>
              <a:ea typeface="+mn-ea"/>
              <a:cs typeface="+mn-cs"/>
              <a:sym typeface="+mn-ea"/>
            </a:endParaRPr>
          </a:p>
        </p:txBody>
      </p:sp>
      <p:sp>
        <p:nvSpPr>
          <p:cNvPr id="3" name="文本框 2"/>
          <p:cNvSpPr txBox="1"/>
          <p:nvPr/>
        </p:nvSpPr>
        <p:spPr>
          <a:xfrm>
            <a:off x="0" y="0"/>
            <a:ext cx="6003290" cy="521970"/>
          </a:xfrm>
          <a:prstGeom prst="rect">
            <a:avLst/>
          </a:prstGeom>
          <a:solidFill>
            <a:schemeClr val="accent4">
              <a:lumMod val="60000"/>
              <a:lumOff val="40000"/>
            </a:schemeClr>
          </a:solidFill>
        </p:spPr>
        <p:txBody>
          <a:bodyPr wrap="square" rtlCol="0" anchor="t">
            <a:spAutoFit/>
          </a:bodyPr>
          <a:p>
            <a:r>
              <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rPr>
              <a:t>三、对策和建议</a:t>
            </a:r>
            <a:r>
              <a:rPr lang="zh-CN" altLang="en-US" dirty="0">
                <a:ln w="22225">
                  <a:solidFill>
                    <a:schemeClr val="accent2"/>
                  </a:solidFill>
                  <a:prstDash val="solid"/>
                </a:ln>
                <a:noFill/>
                <a:sym typeface="+mn-ea"/>
              </a:rPr>
              <a:t>（咨询和评审要点）</a:t>
            </a:r>
            <a:endPar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占位符 785410"/>
          <p:cNvSpPr>
            <a:spLocks noGrp="1" noRot="1"/>
          </p:cNvSpPr>
          <p:nvPr>
            <p:ph idx="1"/>
          </p:nvPr>
        </p:nvSpPr>
        <p:spPr>
          <a:xfrm>
            <a:off x="301625" y="521970"/>
            <a:ext cx="8540750" cy="4989830"/>
          </a:xfrm>
          <a:solidFill>
            <a:schemeClr val="accent4">
              <a:lumMod val="20000"/>
              <a:lumOff val="80000"/>
            </a:schemeClr>
          </a:solidFill>
        </p:spPr>
        <p:txBody>
          <a:bodyPr anchor="t"/>
          <a:p>
            <a:pPr marL="157480" marR="0" indent="-571500" algn="l" defTabSz="914400" rtl="0">
              <a:lnSpc>
                <a:spcPct val="100000"/>
              </a:lnSpc>
              <a:spcBef>
                <a:spcPts val="0"/>
              </a:spcBef>
              <a:spcAft>
                <a:spcPct val="0"/>
              </a:spcAft>
              <a:buClr>
                <a:schemeClr val="hlink"/>
              </a:buClr>
              <a:buSzPct val="75000"/>
            </a:pPr>
            <a:r>
              <a:rPr kumimoji="0" lang="en-US" sz="4400" b="0" i="0" u="none" strike="noStrike" kern="1200" cap="none" spc="0" normalizeH="0" baseline="0" noProof="1" dirty="0">
                <a:solidFill>
                  <a:srgbClr val="FF3300"/>
                </a:solidFill>
                <a:latin typeface="+mn-lt"/>
                <a:ea typeface="+mn-ea"/>
                <a:cs typeface="+mn-cs"/>
              </a:rPr>
              <a:t>1.</a:t>
            </a:r>
            <a:r>
              <a:rPr kumimoji="0" lang="zh-CN" altLang="en-US" sz="4400" b="0" i="0" u="none" strike="noStrike" kern="1200" cap="none" spc="0" normalizeH="0" baseline="0" noProof="1" dirty="0">
                <a:solidFill>
                  <a:srgbClr val="FF3300"/>
                </a:solidFill>
                <a:latin typeface="+mn-lt"/>
                <a:ea typeface="+mn-ea"/>
                <a:cs typeface="+mn-cs"/>
              </a:rPr>
              <a:t>自</a:t>
            </a:r>
            <a:r>
              <a:rPr kumimoji="0" lang="en-US" altLang="zh-CN" sz="4400" b="0" i="0" u="none" strike="noStrike" kern="1200" cap="none" spc="0" normalizeH="0" baseline="0" noProof="1" dirty="0">
                <a:solidFill>
                  <a:srgbClr val="FF3300"/>
                </a:solidFill>
                <a:latin typeface="+mn-lt"/>
                <a:ea typeface="+mn-ea"/>
                <a:cs typeface="+mn-cs"/>
              </a:rPr>
              <a:t>2006</a:t>
            </a:r>
            <a:r>
              <a:rPr kumimoji="0" lang="zh-CN" altLang="en-US" sz="4400" b="0" i="0" u="none" strike="noStrike" kern="1200" cap="none" spc="0" normalizeH="0" baseline="0" noProof="1" dirty="0">
                <a:solidFill>
                  <a:srgbClr val="FF3300"/>
                </a:solidFill>
                <a:latin typeface="+mn-lt"/>
                <a:ea typeface="+mn-ea"/>
                <a:cs typeface="+mn-cs"/>
              </a:rPr>
              <a:t>年开始，到目前 </a:t>
            </a:r>
            <a:endParaRPr kumimoji="0" lang="zh-CN" altLang="en-US" sz="4400" b="0" i="0" u="none" strike="noStrike" kern="1200" cap="none" spc="0" normalizeH="0" baseline="0" noProof="1" dirty="0">
              <a:solidFill>
                <a:srgbClr val="FF3300"/>
              </a:solidFill>
              <a:latin typeface="+mn-lt"/>
              <a:ea typeface="+mn-ea"/>
              <a:cs typeface="+mn-cs"/>
            </a:endParaRPr>
          </a:p>
          <a:p>
            <a:pPr marL="0" marR="0" indent="0" algn="l" defTabSz="914400" rtl="0">
              <a:lnSpc>
                <a:spcPct val="100000"/>
              </a:lnSpc>
              <a:spcBef>
                <a:spcPts val="0"/>
              </a:spcBef>
              <a:spcAft>
                <a:spcPct val="0"/>
              </a:spcAft>
              <a:buClr>
                <a:schemeClr val="hlink"/>
              </a:buClr>
              <a:buSzPct val="75000"/>
              <a:buNone/>
            </a:pPr>
            <a:r>
              <a:rPr lang="en-US" altLang="zh-CN" dirty="0">
                <a:sym typeface="+mn-ea"/>
              </a:rPr>
              <a:t>标准化三级</a:t>
            </a:r>
            <a:r>
              <a:rPr lang="zh-CN" altLang="en-US" dirty="0">
                <a:sym typeface="+mn-ea"/>
              </a:rPr>
              <a:t>达标</a:t>
            </a:r>
            <a:r>
              <a:rPr lang="en-US" altLang="zh-CN" dirty="0">
                <a:sym typeface="+mn-ea"/>
              </a:rPr>
              <a:t>：危化154家证书有效。工贸5816家证书有效。烟花</a:t>
            </a:r>
            <a:r>
              <a:rPr lang="zh-CN" altLang="en-US" dirty="0">
                <a:sym typeface="+mn-ea"/>
              </a:rPr>
              <a:t>爆竹</a:t>
            </a:r>
            <a:r>
              <a:rPr lang="en-US" altLang="zh-CN" dirty="0">
                <a:sym typeface="+mn-ea"/>
              </a:rPr>
              <a:t>11家。</a:t>
            </a:r>
            <a:r>
              <a:rPr lang="zh-CN" altLang="en-US" dirty="0">
                <a:sym typeface="+mn-ea"/>
              </a:rPr>
              <a:t>非煤</a:t>
            </a:r>
            <a:r>
              <a:rPr lang="en-US" altLang="zh-CN" dirty="0">
                <a:sym typeface="+mn-ea"/>
              </a:rPr>
              <a:t>矿山15家</a:t>
            </a:r>
            <a:r>
              <a:rPr kumimoji="0" lang="zh-CN" altLang="en-US" sz="4400" b="0" i="0" u="none" strike="noStrike" kern="1200" cap="none" spc="0" normalizeH="0" baseline="0" noProof="1" dirty="0">
                <a:solidFill>
                  <a:srgbClr val="FF3300"/>
                </a:solidFill>
                <a:latin typeface="+mn-lt"/>
                <a:ea typeface="+mn-ea"/>
                <a:cs typeface="+mn-cs"/>
              </a:rPr>
              <a:t>。</a:t>
            </a:r>
            <a:endParaRPr kumimoji="0" lang="zh-CN" altLang="en-US" sz="4400" b="0" i="0" u="none" strike="noStrike" kern="1200" cap="none" spc="0" normalizeH="0" baseline="0" noProof="1" dirty="0">
              <a:solidFill>
                <a:srgbClr val="FF3300"/>
              </a:solidFill>
              <a:latin typeface="+mn-lt"/>
              <a:ea typeface="+mn-ea"/>
              <a:cs typeface="+mn-cs"/>
            </a:endParaRPr>
          </a:p>
          <a:p>
            <a:pPr marL="157480" marR="0" indent="-571500" algn="l" defTabSz="914400" rtl="0">
              <a:lnSpc>
                <a:spcPct val="100000"/>
              </a:lnSpc>
              <a:spcBef>
                <a:spcPts val="0"/>
              </a:spcBef>
              <a:spcAft>
                <a:spcPct val="0"/>
              </a:spcAft>
              <a:buClr>
                <a:schemeClr val="hlink"/>
              </a:buClr>
              <a:buSzPct val="75000"/>
            </a:pPr>
            <a:r>
              <a:rPr kumimoji="0" lang="en-US" altLang="zh-CN" sz="4400" b="0" i="0" u="none" strike="noStrike" kern="1200" cap="none" spc="0" normalizeH="0" baseline="0" noProof="1" dirty="0">
                <a:solidFill>
                  <a:srgbClr val="FF3300"/>
                </a:solidFill>
                <a:latin typeface="+mn-lt"/>
                <a:ea typeface="+mn-ea"/>
                <a:cs typeface="+mn-cs"/>
              </a:rPr>
              <a:t>2.</a:t>
            </a:r>
            <a:r>
              <a:rPr kumimoji="0" lang="zh-CN" altLang="en-US" sz="4400" b="0" i="0" u="none" strike="noStrike" kern="1200" cap="none" spc="0" normalizeH="0" baseline="0" noProof="1" dirty="0">
                <a:solidFill>
                  <a:srgbClr val="FF3300"/>
                </a:solidFill>
                <a:latin typeface="+mn-lt"/>
                <a:ea typeface="+mn-ea"/>
                <a:cs typeface="+mn-cs"/>
              </a:rPr>
              <a:t>备案的评审员。</a:t>
            </a:r>
            <a:endParaRPr kumimoji="0" lang="zh-CN" altLang="en-US" sz="4400" b="0" i="0" u="none" strike="noStrike" kern="1200" cap="none" spc="0" normalizeH="0" baseline="0" noProof="1" dirty="0">
              <a:solidFill>
                <a:srgbClr val="FF3300"/>
              </a:solidFill>
              <a:latin typeface="+mn-lt"/>
              <a:ea typeface="+mn-ea"/>
              <a:cs typeface="+mn-cs"/>
            </a:endParaRPr>
          </a:p>
          <a:p>
            <a:pPr marL="0" marR="0" indent="0" algn="l" defTabSz="914400" rtl="0">
              <a:lnSpc>
                <a:spcPct val="100000"/>
              </a:lnSpc>
              <a:spcBef>
                <a:spcPts val="0"/>
              </a:spcBef>
              <a:spcAft>
                <a:spcPct val="0"/>
              </a:spcAft>
              <a:buClr>
                <a:schemeClr val="hlink"/>
              </a:buClr>
              <a:buSzPct val="75000"/>
              <a:buNone/>
            </a:pPr>
            <a:r>
              <a:rPr kumimoji="0" lang="en-US" altLang="zh-CN" sz="3200" b="0" i="0" u="none" strike="noStrike" kern="1200" cap="none" spc="0" normalizeH="0" baseline="0" noProof="1" dirty="0">
                <a:solidFill>
                  <a:schemeClr val="tx1"/>
                </a:solidFill>
                <a:latin typeface="+mn-lt"/>
                <a:ea typeface="+mn-ea"/>
                <a:cs typeface="+mn-cs"/>
              </a:rPr>
              <a:t>评审员：工贸专职已备案245人，兼职已备案119人.   危化专职已备案70人，兼职已备案21人</a:t>
            </a:r>
            <a:r>
              <a:rPr kumimoji="0" lang="zh-CN" altLang="en-US" sz="3200" b="0" i="0" u="none" strike="noStrike" kern="1200" cap="none" spc="0" normalizeH="0" baseline="0" noProof="1" dirty="0">
                <a:solidFill>
                  <a:schemeClr val="tx1"/>
                </a:solidFill>
                <a:latin typeface="+mn-lt"/>
                <a:ea typeface="+mn-ea"/>
                <a:cs typeface="+mn-cs"/>
              </a:rPr>
              <a:t>。</a:t>
            </a:r>
            <a:endParaRPr kumimoji="0" lang="en-US" altLang="zh-CN" sz="3200" b="0" i="0" u="none" strike="noStrike" kern="1200" cap="none" spc="0" normalizeH="0" baseline="0" noProof="1" dirty="0">
              <a:solidFill>
                <a:schemeClr val="tx1"/>
              </a:solidFill>
              <a:latin typeface="+mn-lt"/>
              <a:ea typeface="+mn-ea"/>
              <a:cs typeface="+mn-cs"/>
            </a:endParaRPr>
          </a:p>
          <a:p>
            <a:pPr marL="342900" marR="0" indent="-342900" algn="ctr"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zh-CN" altLang="en-US" sz="3200" b="0" i="0" u="none" strike="noStrike" kern="1200" cap="none" spc="0" normalizeH="0" baseline="0" noProof="1" dirty="0">
              <a:solidFill>
                <a:schemeClr val="tx1"/>
              </a:solidFill>
              <a:latin typeface="+mn-lt"/>
              <a:ea typeface="+mn-ea"/>
              <a:cs typeface="+mn-cs"/>
            </a:endParaRPr>
          </a:p>
        </p:txBody>
      </p:sp>
      <p:sp>
        <p:nvSpPr>
          <p:cNvPr id="3" name="文本框 2"/>
          <p:cNvSpPr txBox="1"/>
          <p:nvPr/>
        </p:nvSpPr>
        <p:spPr>
          <a:xfrm>
            <a:off x="0" y="0"/>
            <a:ext cx="2835910" cy="521970"/>
          </a:xfrm>
          <a:prstGeom prst="rect">
            <a:avLst/>
          </a:prstGeom>
          <a:solidFill>
            <a:schemeClr val="accent4">
              <a:lumMod val="60000"/>
              <a:lumOff val="40000"/>
            </a:schemeClr>
          </a:solidFill>
        </p:spPr>
        <p:txBody>
          <a:bodyPr wrap="square" rtlCol="0" anchor="t">
            <a:spAutoFit/>
          </a:bodyPr>
          <a:p>
            <a:r>
              <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rPr>
              <a:t>一、概况（宁波）</a:t>
            </a:r>
            <a:endPar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占位符 785410"/>
          <p:cNvSpPr>
            <a:spLocks noGrp="1" noRot="1"/>
          </p:cNvSpPr>
          <p:nvPr>
            <p:ph idx="1"/>
          </p:nvPr>
        </p:nvSpPr>
        <p:spPr>
          <a:xfrm>
            <a:off x="319405" y="521970"/>
            <a:ext cx="8504555" cy="5853430"/>
          </a:xfrm>
          <a:solidFill>
            <a:schemeClr val="accent4">
              <a:lumMod val="20000"/>
              <a:lumOff val="80000"/>
            </a:schemeClr>
          </a:solidFill>
        </p:spPr>
        <p:txBody>
          <a:bodyPr anchor="t"/>
          <a:p>
            <a:pPr marR="0" algn="l" defTabSz="914400" rtl="0" eaLnBrk="1" fontAlgn="base" latinLnBrk="0" hangingPunct="1">
              <a:lnSpc>
                <a:spcPct val="140000"/>
              </a:lnSpc>
              <a:spcBef>
                <a:spcPct val="20000"/>
              </a:spcBef>
              <a:spcAft>
                <a:spcPct val="0"/>
              </a:spcAft>
              <a:buClr>
                <a:schemeClr val="hlink"/>
              </a:buClr>
              <a:buSzPct val="75000"/>
            </a:pPr>
            <a:r>
              <a:rPr lang="zh-CN" altLang="en-US" sz="2400">
                <a:sym typeface="+mn-ea"/>
              </a:rPr>
              <a:t>④用电安全管理</a:t>
            </a:r>
            <a:endParaRPr lang="zh-CN" altLang="en-US" sz="2400">
              <a:sym typeface="+mn-ea"/>
            </a:endParaRPr>
          </a:p>
          <a:p>
            <a:pPr marL="0" marR="0" indent="0" algn="l" defTabSz="914400" rtl="0" eaLnBrk="1" fontAlgn="base" latinLnBrk="0" hangingPunct="1">
              <a:lnSpc>
                <a:spcPct val="140000"/>
              </a:lnSpc>
              <a:spcBef>
                <a:spcPct val="20000"/>
              </a:spcBef>
              <a:spcAft>
                <a:spcPct val="0"/>
              </a:spcAft>
              <a:buClr>
                <a:schemeClr val="hlink"/>
              </a:buClr>
              <a:buSzPct val="75000"/>
              <a:buNone/>
            </a:pPr>
            <a:r>
              <a:rPr kumimoji="0" lang="zh-CN" altLang="en-US" sz="2400" b="0" i="0" u="none" strike="noStrike" kern="1200" cap="none" spc="0" normalizeH="0" baseline="0" noProof="1">
                <a:solidFill>
                  <a:schemeClr val="tx1"/>
                </a:solidFill>
                <a:latin typeface="+mn-lt"/>
                <a:ea typeface="+mn-ea"/>
                <a:cs typeface="+mn-cs"/>
                <a:sym typeface="+mn-ea"/>
              </a:rPr>
              <a:t>   配电房杂乱无章、机电设备尤其是辅助设备设施的安全接地或接零保护不规范、不可靠、遗漏，工作台照明灯未使用安全电压，家用接线板使用现象普遍，三孔插座普遍存在未接安全接地保护线，有电气设施的铁架</a:t>
            </a:r>
            <a:r>
              <a:rPr kumimoji="0" lang="zh-CN" altLang="en-US" sz="2400" i="0" u="none" strike="noStrike" kern="1200" cap="none" spc="0" normalizeH="0" baseline="0" noProof="1">
                <a:solidFill>
                  <a:schemeClr val="tx1"/>
                </a:solidFill>
                <a:latin typeface="+mn-lt"/>
                <a:ea typeface="+mn-ea"/>
                <a:cs typeface="+mn-cs"/>
                <a:sym typeface="+mn-ea"/>
              </a:rPr>
              <a:t>工作台未见安全接地保护，绝大多数企业的插座电源漏电保护器安装</a:t>
            </a:r>
            <a:r>
              <a:rPr kumimoji="0" lang="zh-CN" altLang="en-US" sz="2400" b="0" i="0" u="none" strike="noStrike" kern="1200" cap="none" spc="0" normalizeH="0" baseline="0" noProof="1">
                <a:solidFill>
                  <a:schemeClr val="tx1"/>
                </a:solidFill>
                <a:latin typeface="+mn-lt"/>
                <a:ea typeface="+mn-ea"/>
                <a:cs typeface="+mn-cs"/>
                <a:sym typeface="+mn-ea"/>
              </a:rPr>
              <a:t>不全、遗漏、配电箱门上未见安全警示标志；</a:t>
            </a:r>
            <a:endParaRPr kumimoji="0" lang="zh-CN" altLang="en-US" sz="2400" b="0" i="0" u="none" strike="noStrike" kern="1200" cap="none" spc="0" normalizeH="0" baseline="0" noProof="1">
              <a:solidFill>
                <a:schemeClr val="tx1"/>
              </a:solidFill>
              <a:latin typeface="+mn-lt"/>
              <a:ea typeface="+mn-ea"/>
              <a:cs typeface="+mn-cs"/>
              <a:sym typeface="+mn-ea"/>
            </a:endParaRPr>
          </a:p>
          <a:p>
            <a:pPr marL="0" marR="0" indent="0" algn="l" defTabSz="914400" rtl="0" eaLnBrk="1" fontAlgn="base" latinLnBrk="0" hangingPunct="1">
              <a:lnSpc>
                <a:spcPct val="140000"/>
              </a:lnSpc>
              <a:spcBef>
                <a:spcPct val="20000"/>
              </a:spcBef>
              <a:spcAft>
                <a:spcPct val="0"/>
              </a:spcAft>
              <a:buClr>
                <a:schemeClr val="hlink"/>
              </a:buClr>
              <a:buSzPct val="75000"/>
              <a:buNone/>
            </a:pPr>
            <a:r>
              <a:rPr lang="zh-CN" altLang="en-US" sz="2400">
                <a:solidFill>
                  <a:srgbClr val="FF0000"/>
                </a:solidFill>
                <a:sym typeface="+mn-ea"/>
              </a:rPr>
              <a:t>用电安全管理查评内容建议</a:t>
            </a:r>
            <a:r>
              <a:rPr lang="zh-CN" altLang="en-US" sz="2400">
                <a:sym typeface="+mn-ea"/>
              </a:rPr>
              <a:t>：</a:t>
            </a:r>
            <a:r>
              <a:rPr lang="zh-CN" altLang="en-US" sz="2400">
                <a:sym typeface="+mn-ea"/>
                <a:hlinkClick r:id="rId1" action="ppaction://hlinkfile"/>
              </a:rPr>
              <a:t>安全生产标准化现场评审电气专业检查参考要点.docx</a:t>
            </a:r>
            <a:endParaRPr lang="zh-CN" altLang="en-US" sz="2400">
              <a:sym typeface="+mn-ea"/>
            </a:endParaRPr>
          </a:p>
          <a:p>
            <a:pPr marL="0" marR="0" indent="0" algn="l" defTabSz="914400" rtl="0" eaLnBrk="1" fontAlgn="base" latinLnBrk="0" hangingPunct="1">
              <a:lnSpc>
                <a:spcPct val="140000"/>
              </a:lnSpc>
              <a:spcBef>
                <a:spcPct val="20000"/>
              </a:spcBef>
              <a:spcAft>
                <a:spcPct val="0"/>
              </a:spcAft>
              <a:buClr>
                <a:schemeClr val="hlink"/>
              </a:buClr>
              <a:buSzPct val="75000"/>
              <a:buNone/>
            </a:pPr>
            <a:endParaRPr kumimoji="0" lang="zh-CN" altLang="en-US" sz="2400" b="0" i="0" u="none" strike="noStrike" kern="1200" cap="none" spc="0" normalizeH="0" baseline="0" noProof="1">
              <a:solidFill>
                <a:schemeClr val="tx1"/>
              </a:solidFill>
              <a:latin typeface="+mn-lt"/>
              <a:ea typeface="+mn-ea"/>
              <a:cs typeface="+mn-cs"/>
              <a:sym typeface="+mn-ea"/>
            </a:endParaRPr>
          </a:p>
        </p:txBody>
      </p:sp>
      <p:sp>
        <p:nvSpPr>
          <p:cNvPr id="3" name="文本框 2"/>
          <p:cNvSpPr txBox="1"/>
          <p:nvPr/>
        </p:nvSpPr>
        <p:spPr>
          <a:xfrm>
            <a:off x="0" y="0"/>
            <a:ext cx="5636895" cy="521970"/>
          </a:xfrm>
          <a:prstGeom prst="rect">
            <a:avLst/>
          </a:prstGeom>
          <a:solidFill>
            <a:schemeClr val="accent4">
              <a:lumMod val="60000"/>
              <a:lumOff val="40000"/>
            </a:schemeClr>
          </a:solidFill>
        </p:spPr>
        <p:txBody>
          <a:bodyPr wrap="square" rtlCol="0" anchor="t">
            <a:spAutoFit/>
          </a:bodyPr>
          <a:p>
            <a:r>
              <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rPr>
              <a:t>三、对策和建议</a:t>
            </a:r>
            <a:r>
              <a:rPr lang="zh-CN" altLang="en-US" dirty="0">
                <a:ln w="22225">
                  <a:solidFill>
                    <a:schemeClr val="accent2"/>
                  </a:solidFill>
                  <a:prstDash val="solid"/>
                </a:ln>
                <a:noFill/>
                <a:sym typeface="+mn-ea"/>
              </a:rPr>
              <a:t>（咨询和评审要点）</a:t>
            </a:r>
            <a:endPar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31" name="图片 30"/>
          <p:cNvPicPr>
            <a:picLocks noChangeAspect="1"/>
          </p:cNvPicPr>
          <p:nvPr/>
        </p:nvPicPr>
        <p:blipFill rotWithShape="1">
          <a:blip r:embed="rId2">
            <a:biLevel thresh="50000"/>
          </a:blip>
          <a:srcRect t="76775"/>
          <a:stretch>
            <a:fillRect/>
          </a:stretch>
        </p:blipFill>
        <p:spPr>
          <a:xfrm rot="7500000" flipH="1" flipV="1">
            <a:off x="7938" y="2395538"/>
            <a:ext cx="1876425" cy="171450"/>
          </a:xfrm>
          <a:prstGeom prst="rect">
            <a:avLst/>
          </a:prstGeom>
          <a:ln>
            <a:noFill/>
          </a:ln>
          <a:effectLst>
            <a:outerShdw blurRad="50800" dist="38100" dir="8100000" algn="tr" rotWithShape="0">
              <a:prstClr val="black">
                <a:alpha val="40000"/>
              </a:prstClr>
            </a:outerShdw>
          </a:effectLst>
        </p:spPr>
      </p:pic>
      <p:sp>
        <p:nvSpPr>
          <p:cNvPr id="44033" name="标题 760833"/>
          <p:cNvSpPr>
            <a:spLocks noGrp="1" noRot="1"/>
          </p:cNvSpPr>
          <p:nvPr>
            <p:ph type="ctrTitle"/>
          </p:nvPr>
        </p:nvSpPr>
        <p:spPr>
          <a:xfrm>
            <a:off x="206375" y="422275"/>
            <a:ext cx="8855075" cy="6113463"/>
          </a:xfrm>
          <a:solidFill>
            <a:schemeClr val="accent4">
              <a:lumMod val="20000"/>
              <a:lumOff val="80000"/>
            </a:schemeClr>
          </a:solidFill>
        </p:spPr>
        <p:txBody>
          <a:bodyPr vert="horz" anchor="t" anchorCtr="0"/>
          <a:p>
            <a:pPr marL="0" marR="0" indent="-514350" algn="l" defTabSz="914400" rtl="0" eaLnBrk="1" fontAlgn="base" latinLnBrk="0" hangingPunct="1">
              <a:lnSpc>
                <a:spcPct val="130000"/>
              </a:lnSpc>
              <a:spcBef>
                <a:spcPct val="0"/>
              </a:spcBef>
              <a:spcAft>
                <a:spcPct val="0"/>
              </a:spcAft>
              <a:buClrTx/>
              <a:buSzTx/>
              <a:buFont typeface="Wingdings" panose="05000000000000000000" charset="0"/>
              <a:buBlip>
                <a:blip r:embed="rId3"/>
              </a:buBlip>
            </a:pPr>
            <a:r>
              <a:rPr kumimoji="0" lang="zh-CN" altLang="en-US" sz="3200" b="0" i="0" u="none" strike="noStrike" kern="1200" cap="none" spc="0" normalizeH="0" baseline="0" noProof="1" dirty="0">
                <a:solidFill>
                  <a:srgbClr val="FF0000"/>
                </a:solidFill>
                <a:latin typeface="+mj-lt"/>
                <a:ea typeface="+mj-ea"/>
                <a:cs typeface="+mj-cs"/>
              </a:rPr>
              <a:t>《</a:t>
            </a:r>
            <a:r>
              <a:rPr kumimoji="0" lang="en-US" altLang="zh-CN" sz="3200" b="0" i="0" u="none" strike="noStrike" kern="1200" cap="none" spc="0" normalizeH="0" baseline="0" noProof="1" dirty="0">
                <a:solidFill>
                  <a:srgbClr val="FF0000"/>
                </a:solidFill>
                <a:latin typeface="+mj-lt"/>
                <a:ea typeface="+mj-ea"/>
                <a:cs typeface="+mj-cs"/>
              </a:rPr>
              <a:t>浙江省应急管理厅关于印发高温熔融金属作业安全专项整治方案的通知</a:t>
            </a:r>
            <a:r>
              <a:rPr kumimoji="0" lang="zh-CN" altLang="en-US" sz="3200" b="0" i="0" u="none" strike="noStrike" kern="1200" cap="none" spc="0" normalizeH="0" baseline="0" noProof="1" dirty="0">
                <a:solidFill>
                  <a:srgbClr val="FF0000"/>
                </a:solidFill>
                <a:latin typeface="+mj-lt"/>
                <a:ea typeface="+mj-ea"/>
                <a:cs typeface="+mj-cs"/>
              </a:rPr>
              <a:t>》（</a:t>
            </a:r>
            <a:r>
              <a:rPr kumimoji="0" lang="en-US" altLang="zh-CN" sz="3200" b="0" i="0" u="none" strike="noStrike" kern="1200" cap="none" spc="0" normalizeH="0" baseline="0" noProof="1" dirty="0">
                <a:solidFill>
                  <a:srgbClr val="FF0000"/>
                </a:solidFill>
                <a:latin typeface="+mj-lt"/>
                <a:ea typeface="+mj-ea"/>
                <a:cs typeface="+mj-cs"/>
              </a:rPr>
              <a:t>浙应急基础〔2020〕60号）</a:t>
            </a:r>
            <a:br>
              <a:rPr lang="en-US" altLang="zh-CN" sz="3200" dirty="0">
                <a:solidFill>
                  <a:srgbClr val="002060"/>
                </a:solidFill>
              </a:rPr>
            </a:br>
            <a:r>
              <a:rPr kumimoji="0" lang="en-US" altLang="zh-CN" sz="3200" b="0" i="0" u="none" strike="noStrike" kern="1200" cap="none" spc="0" normalizeH="0" baseline="0" noProof="1" dirty="0">
                <a:solidFill>
                  <a:srgbClr val="002060"/>
                </a:solidFill>
                <a:latin typeface="+mj-lt"/>
                <a:ea typeface="+mj-ea"/>
                <a:cs typeface="+mj-cs"/>
              </a:rPr>
              <a:t>各市应急管理局：</a:t>
            </a:r>
            <a:br>
              <a:rPr lang="en-US" altLang="zh-CN" sz="3200" dirty="0">
                <a:solidFill>
                  <a:srgbClr val="002060"/>
                </a:solidFill>
              </a:rPr>
            </a:br>
            <a:r>
              <a:rPr kumimoji="0" lang="en-US" altLang="zh-CN" sz="3200" b="0" i="0" u="none" strike="noStrike" kern="1200" cap="none" spc="0" normalizeH="0" baseline="0" noProof="1" dirty="0">
                <a:solidFill>
                  <a:srgbClr val="002060"/>
                </a:solidFill>
                <a:latin typeface="+mj-lt"/>
                <a:ea typeface="+mj-ea"/>
                <a:cs typeface="+mj-cs"/>
              </a:rPr>
              <a:t> </a:t>
            </a:r>
            <a:r>
              <a:rPr kumimoji="0" lang="en-US" altLang="zh-CN" sz="2800" b="0" i="0" u="none" strike="noStrike" kern="1200" cap="none" spc="0" normalizeH="0" baseline="0" noProof="1" dirty="0">
                <a:solidFill>
                  <a:srgbClr val="002060"/>
                </a:solidFill>
                <a:latin typeface="+mj-lt"/>
                <a:ea typeface="+mj-ea"/>
                <a:cs typeface="+mj-cs"/>
              </a:rPr>
              <a:t> 冶金、</a:t>
            </a:r>
            <a:r>
              <a:rPr kumimoji="0" lang="en-US" altLang="zh-CN" sz="2800" b="1" i="0" u="sng" strike="noStrike" kern="1200" cap="none" spc="0" normalizeH="0" baseline="0" noProof="1" dirty="0">
                <a:solidFill>
                  <a:srgbClr val="FF0000"/>
                </a:solidFill>
                <a:latin typeface="+mj-lt"/>
                <a:ea typeface="+mj-ea"/>
                <a:cs typeface="+mj-cs"/>
              </a:rPr>
              <a:t>有色金属</a:t>
            </a:r>
            <a:r>
              <a:rPr kumimoji="0" lang="en-US" altLang="zh-CN" sz="2800" b="0" i="0" u="none" strike="noStrike" kern="1200" cap="none" spc="0" normalizeH="0" baseline="0" noProof="1" dirty="0">
                <a:solidFill>
                  <a:srgbClr val="002060"/>
                </a:solidFill>
                <a:latin typeface="+mj-lt"/>
                <a:ea typeface="+mj-ea"/>
                <a:cs typeface="+mj-cs"/>
              </a:rPr>
              <a:t>和</a:t>
            </a:r>
            <a:r>
              <a:rPr kumimoji="0" lang="en-US" altLang="zh-CN" sz="2800" b="1" i="0" u="sng" strike="noStrike" kern="1200" cap="none" spc="0" normalizeH="0" baseline="0" noProof="1" dirty="0">
                <a:solidFill>
                  <a:srgbClr val="FF0000"/>
                </a:solidFill>
                <a:effectLst>
                  <a:outerShdw blurRad="38100" dist="19050" dir="2700000" algn="tl" rotWithShape="0">
                    <a:schemeClr val="dk1">
                      <a:alpha val="40000"/>
                    </a:schemeClr>
                  </a:outerShdw>
                </a:effectLst>
                <a:latin typeface="+mj-lt"/>
                <a:ea typeface="+mj-ea"/>
                <a:cs typeface="+mj-cs"/>
              </a:rPr>
              <a:t>机械铸造</a:t>
            </a:r>
            <a:r>
              <a:rPr kumimoji="0" lang="en-US" altLang="zh-CN" sz="2800" b="0" i="0" u="none" strike="noStrike" kern="1200" cap="none" spc="0" normalizeH="0" baseline="0" noProof="1" dirty="0">
                <a:solidFill>
                  <a:srgbClr val="002060"/>
                </a:solidFill>
                <a:latin typeface="+mj-lt"/>
                <a:ea typeface="+mj-ea"/>
                <a:cs typeface="+mj-cs"/>
              </a:rPr>
              <a:t>等企业涉及</a:t>
            </a:r>
            <a:r>
              <a:rPr kumimoji="0" lang="en-US" altLang="zh-CN" sz="2800" b="1" i="0" u="sng" strike="noStrike" kern="1200" cap="none" spc="0" normalizeH="0" baseline="0" noProof="1" dirty="0">
                <a:solidFill>
                  <a:srgbClr val="FF0000"/>
                </a:solidFill>
                <a:latin typeface="+mj-lt"/>
                <a:ea typeface="+mj-ea"/>
                <a:cs typeface="+mj-cs"/>
              </a:rPr>
              <a:t>高温熔融</a:t>
            </a:r>
            <a:r>
              <a:rPr kumimoji="0" lang="en-US" altLang="zh-CN" sz="2800" b="0" i="0" u="none" strike="noStrike" kern="1200" cap="none" spc="0" normalizeH="0" baseline="0" noProof="1" dirty="0">
                <a:solidFill>
                  <a:srgbClr val="002060"/>
                </a:solidFill>
                <a:latin typeface="+mj-lt"/>
                <a:ea typeface="+mj-ea"/>
                <a:cs typeface="+mj-cs"/>
              </a:rPr>
              <a:t>金属及熔渣作业活动（简称高温熔融金属作业），存在高温能量、吊装的高空势能等危险源，部分企业还存在</a:t>
            </a:r>
            <a:r>
              <a:rPr kumimoji="0" lang="en-US" altLang="zh-CN" sz="2800" b="0" i="0" u="sng" strike="noStrike" kern="1200" cap="none" spc="0" normalizeH="0" baseline="0" noProof="1" dirty="0">
                <a:solidFill>
                  <a:srgbClr val="FF0000"/>
                </a:solidFill>
                <a:latin typeface="+mj-lt"/>
                <a:ea typeface="+mj-ea"/>
                <a:cs typeface="+mj-cs"/>
              </a:rPr>
              <a:t>煤气、天然气、惰性气体</a:t>
            </a:r>
            <a:r>
              <a:rPr kumimoji="0" lang="en-US" altLang="zh-CN" sz="2800" b="0" i="0" u="none" strike="noStrike" kern="1200" cap="none" spc="0" normalizeH="0" baseline="0" noProof="1" dirty="0">
                <a:solidFill>
                  <a:srgbClr val="002060"/>
                </a:solidFill>
                <a:latin typeface="+mj-lt"/>
                <a:ea typeface="+mj-ea"/>
                <a:cs typeface="+mj-cs"/>
              </a:rPr>
              <a:t>等</a:t>
            </a:r>
            <a:r>
              <a:rPr kumimoji="0" lang="en-US" altLang="zh-CN" sz="2800" b="1" i="0" u="sng" strike="noStrike" kern="1200" cap="none" spc="0" normalizeH="0" baseline="0" noProof="1" dirty="0">
                <a:solidFill>
                  <a:srgbClr val="FF0000"/>
                </a:solidFill>
                <a:latin typeface="+mj-lt"/>
                <a:ea typeface="+mj-ea"/>
                <a:cs typeface="+mj-cs"/>
              </a:rPr>
              <a:t>易燃易爆及有毒有害气体</a:t>
            </a:r>
            <a:r>
              <a:rPr kumimoji="0" lang="en-US" altLang="zh-CN" sz="2800" b="0" i="0" u="none" strike="noStrike" kern="1200" cap="none" spc="0" normalizeH="0" baseline="0" noProof="1" dirty="0">
                <a:solidFill>
                  <a:srgbClr val="002060"/>
                </a:solidFill>
                <a:latin typeface="+mj-lt"/>
                <a:ea typeface="+mj-ea"/>
                <a:cs typeface="+mj-cs"/>
              </a:rPr>
              <a:t>，容易发生高温灼烫、高处坠落、遇潮遇水爆炸、火灾爆炸及中毒窒息等社会影响较大的生产安全事故。</a:t>
            </a:r>
            <a:br>
              <a:rPr lang="en-US" altLang="zh-CN" sz="3200" dirty="0">
                <a:solidFill>
                  <a:srgbClr val="FF0000"/>
                </a:solidFill>
              </a:rPr>
            </a:br>
            <a:br>
              <a:rPr lang="en-US" altLang="zh-CN" sz="3200" dirty="0">
                <a:solidFill>
                  <a:srgbClr val="FF0000"/>
                </a:solidFill>
              </a:rPr>
            </a:br>
            <a:endParaRPr kumimoji="0" lang="zh-CN" altLang="en-US" sz="3200" b="0" i="0" u="none" strike="noStrike" kern="1200" cap="none" spc="0" normalizeH="0" baseline="0" noProof="1" dirty="0">
              <a:solidFill>
                <a:srgbClr val="FF0000"/>
              </a:solidFill>
              <a:latin typeface="+mj-lt"/>
              <a:ea typeface="+mj-ea"/>
              <a:cs typeface="+mj-cs"/>
            </a:endParaRPr>
          </a:p>
        </p:txBody>
      </p:sp>
      <p:sp>
        <p:nvSpPr>
          <p:cNvPr id="3" name="文本框 2"/>
          <p:cNvSpPr txBox="1"/>
          <p:nvPr/>
        </p:nvSpPr>
        <p:spPr>
          <a:xfrm>
            <a:off x="-1" y="-1"/>
            <a:ext cx="2672075" cy="521970"/>
          </a:xfrm>
          <a:prstGeom prst="rect">
            <a:avLst/>
          </a:prstGeom>
          <a:solidFill>
            <a:schemeClr val="accent4">
              <a:lumMod val="60000"/>
              <a:lumOff val="40000"/>
            </a:schemeClr>
          </a:solidFill>
        </p:spPr>
        <p:txBody>
          <a:bodyPr wrap="none" rtlCol="0" anchor="t">
            <a:spAutoFit/>
          </a:bodyPr>
          <a:p>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背景及法律依据</a:t>
            </a:r>
            <a:endParaRPr lang="zh-CN" altLang="en-US" noProof="1"/>
          </a:p>
        </p:txBody>
      </p:sp>
    </p:spTree>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51203" name="文本占位符 666626"/>
          <p:cNvSpPr>
            <a:spLocks noGrp="1" noRot="1"/>
          </p:cNvSpPr>
          <p:nvPr>
            <p:ph idx="1"/>
          </p:nvPr>
        </p:nvSpPr>
        <p:spPr>
          <a:xfrm>
            <a:off x="250825" y="520700"/>
            <a:ext cx="8747125" cy="6067425"/>
          </a:xfrm>
          <a:solidFill>
            <a:schemeClr val="accent4">
              <a:lumMod val="20000"/>
              <a:lumOff val="80000"/>
            </a:schemeClr>
          </a:solidFill>
        </p:spPr>
        <p:txBody>
          <a:bodyPr anchor="t"/>
          <a:p>
            <a:pPr marL="0" marR="0" indent="0" algn="l" defTabSz="914400" rtl="0" eaLnBrk="1" fontAlgn="base" latinLnBrk="0" hangingPunct="1">
              <a:lnSpc>
                <a:spcPct val="180000"/>
              </a:lnSpc>
              <a:spcBef>
                <a:spcPct val="20000"/>
              </a:spcBef>
              <a:spcAft>
                <a:spcPct val="0"/>
              </a:spcAft>
              <a:buClr>
                <a:schemeClr val="hlink"/>
              </a:buClr>
              <a:buSzPct val="75000"/>
              <a:buFont typeface="Wingdings" panose="05000000000000000000" pitchFamily="2" charset="2"/>
              <a:buBlip>
                <a:blip r:embed="rId2"/>
              </a:buBlip>
            </a:pPr>
            <a:r>
              <a:rPr kumimoji="0" lang="en-US" altLang="zh-CN" sz="2400" b="0" i="0" u="none" strike="noStrike" kern="1200" cap="none" spc="0" normalizeH="0" baseline="0" noProof="1" dirty="0">
                <a:solidFill>
                  <a:schemeClr val="tx1"/>
                </a:solidFill>
                <a:latin typeface="+mn-lt"/>
                <a:ea typeface="+mn-ea"/>
                <a:cs typeface="+mn-cs"/>
                <a:sym typeface="+mn-ea"/>
              </a:rPr>
              <a:t>金属冶炼（高温熔融金属作业）企业作为高危行业的</a:t>
            </a:r>
            <a:r>
              <a:rPr kumimoji="0" lang="zh-CN" altLang="en-US" sz="2400" b="0" i="0" u="none" strike="noStrike" kern="1200" cap="none" spc="0" normalizeH="0" baseline="0" noProof="1" dirty="0">
                <a:solidFill>
                  <a:schemeClr val="tx1"/>
                </a:solidFill>
                <a:latin typeface="+mn-lt"/>
                <a:ea typeface="+mn-ea"/>
                <a:cs typeface="+mn-cs"/>
                <a:sym typeface="+mn-ea"/>
              </a:rPr>
              <a:t>相关</a:t>
            </a:r>
            <a:r>
              <a:rPr kumimoji="0" lang="en-US" altLang="zh-CN" sz="2400" b="0" i="0" u="none" strike="noStrike" kern="1200" cap="none" spc="0" normalizeH="0" baseline="0" noProof="1" dirty="0">
                <a:solidFill>
                  <a:schemeClr val="tx1"/>
                </a:solidFill>
                <a:latin typeface="+mn-lt"/>
                <a:ea typeface="+mn-ea"/>
                <a:cs typeface="+mn-cs"/>
                <a:sym typeface="+mn-ea"/>
              </a:rPr>
              <a:t>法律</a:t>
            </a:r>
            <a:r>
              <a:rPr kumimoji="0" lang="zh-CN" altLang="en-US" sz="2400" b="0" i="0" u="none" strike="noStrike" kern="1200" cap="none" spc="0" normalizeH="0" baseline="0" noProof="1" dirty="0">
                <a:solidFill>
                  <a:srgbClr val="FF3300"/>
                </a:solidFill>
                <a:latin typeface="+mn-lt"/>
                <a:ea typeface="+mn-ea"/>
                <a:cs typeface="+mn-cs"/>
              </a:rPr>
              <a:t>依据</a:t>
            </a:r>
            <a:endParaRPr kumimoji="0" lang="zh-CN" altLang="en-US" sz="2400" b="0" i="0" u="none" strike="noStrike" kern="1200" cap="none" spc="0" normalizeH="0" baseline="0" noProof="1" dirty="0">
              <a:solidFill>
                <a:srgbClr val="FF3300"/>
              </a:solidFill>
              <a:latin typeface="+mn-lt"/>
              <a:ea typeface="+mn-ea"/>
              <a:cs typeface="+mn-cs"/>
            </a:endParaRPr>
          </a:p>
          <a:p>
            <a:pPr marL="0" marR="0" indent="0" algn="l" defTabSz="914400" rtl="0" eaLnBrk="1" fontAlgn="base" latinLnBrk="0" hangingPunct="1">
              <a:lnSpc>
                <a:spcPct val="180000"/>
              </a:lnSpc>
              <a:spcBef>
                <a:spcPct val="20000"/>
              </a:spcBef>
              <a:spcAft>
                <a:spcPct val="0"/>
              </a:spcAft>
              <a:buClr>
                <a:schemeClr val="hlink"/>
              </a:buClr>
              <a:buSzPct val="75000"/>
              <a:buFont typeface="Wingdings" panose="05000000000000000000" pitchFamily="2" charset="2"/>
              <a:buBlip>
                <a:blip r:embed="rId2"/>
              </a:buBlip>
            </a:pPr>
            <a:r>
              <a:rPr kumimoji="0" lang="zh-CN" altLang="en-US" sz="2400" b="0" i="0" u="none" strike="noStrike" kern="1200" cap="none" spc="0" normalizeH="0" baseline="0" noProof="1" dirty="0">
                <a:solidFill>
                  <a:schemeClr val="tx1"/>
                </a:solidFill>
                <a:latin typeface="+mn-lt"/>
                <a:ea typeface="+mn-ea"/>
                <a:cs typeface="+mn-cs"/>
              </a:rPr>
              <a:t>新修改的</a:t>
            </a:r>
            <a:r>
              <a:rPr kumimoji="0" lang="en-US" altLang="zh-CN" sz="2400" b="0" i="0" u="none" strike="noStrike" kern="1200" cap="none" spc="0" normalizeH="0" baseline="0" noProof="1" dirty="0">
                <a:solidFill>
                  <a:schemeClr val="tx1"/>
                </a:solidFill>
                <a:latin typeface="+mn-lt"/>
                <a:ea typeface="+mn-ea"/>
                <a:cs typeface="+mn-cs"/>
              </a:rPr>
              <a:t>《</a:t>
            </a:r>
            <a:r>
              <a:rPr kumimoji="0" lang="zh-CN" altLang="en-US" sz="2400" b="0" i="0" u="none" strike="noStrike" kern="1200" cap="none" spc="0" normalizeH="0" baseline="0" noProof="1" dirty="0">
                <a:solidFill>
                  <a:schemeClr val="tx1"/>
                </a:solidFill>
                <a:latin typeface="+mn-lt"/>
                <a:ea typeface="+mn-ea"/>
                <a:cs typeface="+mn-cs"/>
              </a:rPr>
              <a:t>安全生产法</a:t>
            </a:r>
            <a:r>
              <a:rPr kumimoji="0" lang="en-US" altLang="zh-CN" sz="2400" b="0" i="0" u="none" strike="noStrike" kern="1200" cap="none" spc="0" normalizeH="0" baseline="0" noProof="1" dirty="0">
                <a:solidFill>
                  <a:schemeClr val="tx1"/>
                </a:solidFill>
                <a:latin typeface="+mn-lt"/>
                <a:ea typeface="+mn-ea"/>
                <a:cs typeface="+mn-cs"/>
              </a:rPr>
              <a:t>》</a:t>
            </a:r>
            <a:r>
              <a:rPr kumimoji="0" lang="zh-CN" altLang="en-US" sz="2400" b="0" i="0" u="none" strike="noStrike" kern="1200" cap="none" spc="0" normalizeH="0" baseline="0" noProof="1" dirty="0">
                <a:solidFill>
                  <a:schemeClr val="tx1"/>
                </a:solidFill>
                <a:latin typeface="+mn-lt"/>
                <a:ea typeface="+mn-ea"/>
                <a:cs typeface="+mn-cs"/>
              </a:rPr>
              <a:t>将</a:t>
            </a:r>
            <a:r>
              <a:rPr kumimoji="0" lang="zh-CN" altLang="en-US" sz="2400" b="0" i="0" u="none" strike="noStrike" kern="1200" cap="none" spc="0" normalizeH="0" baseline="0" noProof="1" dirty="0">
                <a:solidFill>
                  <a:srgbClr val="FF0000"/>
                </a:solidFill>
                <a:latin typeface="+mn-lt"/>
                <a:ea typeface="+mn-ea"/>
                <a:cs typeface="+mn-cs"/>
              </a:rPr>
              <a:t>金属冶炼企业</a:t>
            </a:r>
            <a:r>
              <a:rPr kumimoji="0" lang="zh-CN" altLang="en-US" sz="2400" b="0" i="0" u="none" strike="noStrike" kern="1200" cap="none" spc="0" normalizeH="0" baseline="0" noProof="1" dirty="0">
                <a:solidFill>
                  <a:schemeClr val="tx1"/>
                </a:solidFill>
                <a:latin typeface="+mn-lt"/>
                <a:ea typeface="+mn-ea"/>
                <a:cs typeface="+mn-cs"/>
              </a:rPr>
              <a:t>与矿山、建筑施工、道路运输单位和危险物品（生产、经营、储存）企业并列，基本明确了</a:t>
            </a:r>
            <a:r>
              <a:rPr kumimoji="0" lang="zh-CN" altLang="en-US" sz="2400" b="1" i="0" u="none" strike="noStrike" kern="1200" cap="none" spc="0" normalizeH="0" baseline="0" noProof="1" dirty="0">
                <a:solidFill>
                  <a:srgbClr val="FF0000"/>
                </a:solidFill>
                <a:latin typeface="+mn-lt"/>
                <a:ea typeface="+mn-ea"/>
                <a:cs typeface="+mn-cs"/>
              </a:rPr>
              <a:t>金属冶炼企业属于高危行业（领域</a:t>
            </a:r>
            <a:r>
              <a:rPr kumimoji="0" lang="zh-CN" altLang="en-US" sz="2400" b="1" i="0" u="none" strike="noStrike" kern="1200" cap="none" spc="0" normalizeH="0" baseline="0" noProof="1" dirty="0">
                <a:solidFill>
                  <a:srgbClr val="FF0000"/>
                </a:solidFill>
                <a:latin typeface="+mn-lt"/>
                <a:ea typeface="+mn-ea"/>
                <a:cs typeface="+mn-cs"/>
              </a:rPr>
              <a:t>）</a:t>
            </a:r>
            <a:endParaRPr kumimoji="0" lang="zh-CN" altLang="en-US" sz="2400" b="0" i="0" u="none" strike="noStrike" kern="1200" cap="none" spc="0" normalizeH="0" baseline="0" noProof="1" dirty="0">
              <a:solidFill>
                <a:schemeClr val="tx1"/>
              </a:solidFill>
              <a:latin typeface="+mn-lt"/>
              <a:ea typeface="+mn-ea"/>
              <a:cs typeface="+mn-cs"/>
            </a:endParaRPr>
          </a:p>
          <a:p>
            <a:pPr marL="0" marR="0" indent="0" algn="l" defTabSz="914400" rtl="0" eaLnBrk="1" fontAlgn="base" latinLnBrk="0" hangingPunct="1">
              <a:lnSpc>
                <a:spcPct val="180000"/>
              </a:lnSpc>
              <a:spcBef>
                <a:spcPct val="20000"/>
              </a:spcBef>
              <a:spcAft>
                <a:spcPct val="0"/>
              </a:spcAft>
              <a:buClr>
                <a:schemeClr val="hlink"/>
              </a:buClr>
              <a:buSzPct val="75000"/>
              <a:buFont typeface="Wingdings" panose="05000000000000000000" pitchFamily="2" charset="2"/>
              <a:buBlip>
                <a:blip r:embed="rId2"/>
              </a:buBlip>
            </a:pPr>
            <a:r>
              <a:rPr kumimoji="0" lang="en-US" altLang="zh-CN" sz="2400" b="0" i="0" u="none" strike="noStrike" kern="1200" cap="none" spc="0" normalizeH="0" baseline="0" noProof="1" dirty="0">
                <a:solidFill>
                  <a:schemeClr val="tx1"/>
                </a:solidFill>
                <a:latin typeface="+mn-lt"/>
                <a:ea typeface="+mn-ea"/>
                <a:cs typeface="+mn-cs"/>
                <a:sym typeface="宋体" panose="02010600030101010101" pitchFamily="2" charset="-122"/>
              </a:rPr>
              <a:t>《</a:t>
            </a:r>
            <a:r>
              <a:rPr kumimoji="0" lang="zh-CN" altLang="en-US" sz="2400" b="0" i="0" u="none" strike="noStrike" kern="1200" cap="none" spc="0" normalizeH="0" baseline="0" noProof="1" dirty="0">
                <a:solidFill>
                  <a:schemeClr val="tx1"/>
                </a:solidFill>
                <a:latin typeface="+mn-lt"/>
                <a:ea typeface="+mn-ea"/>
                <a:cs typeface="+mn-cs"/>
                <a:sym typeface="宋体" panose="02010600030101010101" pitchFamily="2" charset="-122"/>
              </a:rPr>
              <a:t>安全生产法</a:t>
            </a:r>
            <a:r>
              <a:rPr kumimoji="0" lang="en-US" altLang="zh-CN" sz="2400" b="0" i="0" u="none" strike="noStrike" kern="1200" cap="none" spc="0" normalizeH="0" baseline="0" noProof="1" dirty="0">
                <a:solidFill>
                  <a:schemeClr val="tx1"/>
                </a:solidFill>
                <a:latin typeface="+mn-lt"/>
                <a:ea typeface="+mn-ea"/>
                <a:cs typeface="+mn-cs"/>
                <a:sym typeface="宋体" panose="02010600030101010101" pitchFamily="2" charset="-122"/>
              </a:rPr>
              <a:t>》</a:t>
            </a:r>
            <a:r>
              <a:rPr kumimoji="0" lang="zh-CN" altLang="en-US" sz="2400" b="0" i="0" u="none" strike="noStrike" kern="1200" cap="none" spc="0" normalizeH="0" baseline="0" noProof="1" dirty="0">
                <a:solidFill>
                  <a:schemeClr val="tx1"/>
                </a:solidFill>
                <a:latin typeface="+mn-lt"/>
                <a:ea typeface="+mn-ea"/>
                <a:cs typeface="+mn-cs"/>
                <a:sym typeface="宋体" panose="02010600030101010101" pitchFamily="2" charset="-122"/>
              </a:rPr>
              <a:t>第二十九至三十一条</a:t>
            </a:r>
            <a:r>
              <a:rPr kumimoji="0" lang="zh-CN" altLang="en-US" sz="2400" b="0" i="0" u="none" strike="noStrike" kern="1200" cap="none" spc="0" normalizeH="0" baseline="0" noProof="1" dirty="0">
                <a:solidFill>
                  <a:schemeClr val="tx1"/>
                </a:solidFill>
                <a:latin typeface="+mn-lt"/>
                <a:ea typeface="+mn-ea"/>
                <a:cs typeface="+mn-cs"/>
              </a:rPr>
              <a:t>明确</a:t>
            </a:r>
            <a:r>
              <a:rPr kumimoji="0" lang="zh-CN" altLang="en-US" sz="2400" b="0" i="0" u="none" strike="noStrike" kern="1200" cap="none" spc="0" normalizeH="0" baseline="0" noProof="1" dirty="0">
                <a:solidFill>
                  <a:srgbClr val="FF0000"/>
                </a:solidFill>
                <a:latin typeface="+mn-lt"/>
                <a:ea typeface="+mn-ea"/>
                <a:cs typeface="+mn-cs"/>
              </a:rPr>
              <a:t>金属冶炼建设项目</a:t>
            </a:r>
            <a:r>
              <a:rPr kumimoji="0" lang="zh-CN" altLang="en-US" sz="2400" b="0" i="0" u="none" strike="noStrike" kern="1200" cap="none" spc="0" normalizeH="0" baseline="0" noProof="1" dirty="0">
                <a:solidFill>
                  <a:schemeClr val="tx1"/>
                </a:solidFill>
                <a:latin typeface="+mn-lt"/>
                <a:ea typeface="+mn-ea"/>
                <a:cs typeface="+mn-cs"/>
              </a:rPr>
              <a:t>要按照国家有关规定进行安全评价，</a:t>
            </a:r>
            <a:r>
              <a:rPr kumimoji="0" lang="zh-CN" altLang="en-US" sz="2400" b="0" i="0" u="none" strike="noStrike" kern="1200" cap="none" spc="0" normalizeH="0" baseline="0" noProof="1" dirty="0">
                <a:solidFill>
                  <a:srgbClr val="FF0000"/>
                </a:solidFill>
                <a:latin typeface="+mn-lt"/>
                <a:ea typeface="+mn-ea"/>
                <a:cs typeface="+mn-cs"/>
              </a:rPr>
              <a:t>安全设施设计</a:t>
            </a:r>
            <a:r>
              <a:rPr kumimoji="0" lang="zh-CN" altLang="en-US" sz="2400" b="0" i="0" u="none" strike="noStrike" kern="1200" cap="none" spc="0" normalizeH="0" baseline="0" noProof="1" dirty="0">
                <a:solidFill>
                  <a:schemeClr val="tx1"/>
                </a:solidFill>
                <a:latin typeface="+mn-lt"/>
                <a:ea typeface="+mn-ea"/>
                <a:cs typeface="+mn-cs"/>
              </a:rPr>
              <a:t>应当按照国家有关规定报经有关部门审查，由企业负责组织安全设施竣工验收等要求</a:t>
            </a:r>
            <a:r>
              <a:rPr kumimoji="0" lang="zh-CN" altLang="zh-CN" sz="2400" b="0" i="0" u="none" strike="noStrike" kern="1200" cap="none" spc="0" normalizeH="0" baseline="0" noProof="1" dirty="0">
                <a:solidFill>
                  <a:schemeClr val="tx1"/>
                </a:solidFill>
                <a:latin typeface="+mn-lt"/>
                <a:ea typeface="+mn-ea"/>
                <a:cs typeface="+mn-cs"/>
              </a:rPr>
              <a:t>。</a:t>
            </a:r>
            <a:r>
              <a:rPr kumimoji="0" lang="zh-CN" altLang="zh-CN" sz="2400" b="1" i="0" u="none" strike="noStrike" kern="1200" cap="none" spc="0" normalizeH="0" baseline="0" noProof="1" dirty="0">
                <a:solidFill>
                  <a:srgbClr val="FF0000"/>
                </a:solidFill>
                <a:latin typeface="+mn-lt"/>
                <a:ea typeface="+mn-ea"/>
                <a:cs typeface="+mn-cs"/>
              </a:rPr>
              <a:t>（这条明确新建项目要履行</a:t>
            </a:r>
            <a:r>
              <a:rPr kumimoji="0" lang="en-US" altLang="zh-CN" sz="2400" b="1" i="0" u="none" strike="noStrike" kern="1200" cap="none" spc="0" normalizeH="0" baseline="0" noProof="1" dirty="0">
                <a:solidFill>
                  <a:srgbClr val="FF0000"/>
                </a:solidFill>
                <a:latin typeface="+mn-lt"/>
                <a:ea typeface="+mn-ea"/>
                <a:cs typeface="+mn-cs"/>
              </a:rPr>
              <a:t>“</a:t>
            </a:r>
            <a:r>
              <a:rPr kumimoji="0" lang="zh-CN" altLang="en-US" sz="2400" b="1" i="0" u="none" strike="noStrike" kern="1200" cap="none" spc="0" normalizeH="0" baseline="0" noProof="1" dirty="0">
                <a:solidFill>
                  <a:srgbClr val="FF0000"/>
                </a:solidFill>
                <a:latin typeface="+mn-lt"/>
                <a:ea typeface="+mn-ea"/>
                <a:cs typeface="+mn-cs"/>
              </a:rPr>
              <a:t>三同时</a:t>
            </a:r>
            <a:r>
              <a:rPr kumimoji="0" lang="en-US" altLang="zh-CN" sz="2400" b="1" i="0" u="none" strike="noStrike" kern="1200" cap="none" spc="0" normalizeH="0" baseline="0" noProof="1" dirty="0">
                <a:solidFill>
                  <a:srgbClr val="FF0000"/>
                </a:solidFill>
                <a:latin typeface="+mn-lt"/>
                <a:ea typeface="+mn-ea"/>
                <a:cs typeface="+mn-cs"/>
              </a:rPr>
              <a:t>”</a:t>
            </a:r>
            <a:r>
              <a:rPr kumimoji="0" lang="zh-CN" altLang="en-US" sz="2400" b="1" i="0" u="none" strike="noStrike" kern="1200" cap="none" spc="0" normalizeH="0" baseline="0" noProof="1" dirty="0">
                <a:solidFill>
                  <a:srgbClr val="FF0000"/>
                </a:solidFill>
                <a:latin typeface="+mn-lt"/>
                <a:ea typeface="+mn-ea"/>
                <a:cs typeface="+mn-cs"/>
              </a:rPr>
              <a:t>程序）</a:t>
            </a:r>
            <a:endParaRPr kumimoji="0" lang="zh-CN" altLang="en-US" sz="2400" b="1" i="0" u="none" strike="noStrike" kern="1200" cap="none" spc="0" normalizeH="0" baseline="0" noProof="1" dirty="0">
              <a:solidFill>
                <a:srgbClr val="FF0000"/>
              </a:solidFill>
              <a:latin typeface="+mn-lt"/>
              <a:ea typeface="+mn-ea"/>
              <a:cs typeface="+mn-cs"/>
            </a:endParaRPr>
          </a:p>
        </p:txBody>
      </p:sp>
      <p:sp>
        <p:nvSpPr>
          <p:cNvPr id="2" name="文本框 1"/>
          <p:cNvSpPr txBox="1"/>
          <p:nvPr/>
        </p:nvSpPr>
        <p:spPr>
          <a:xfrm>
            <a:off x="-1" y="-1"/>
            <a:ext cx="2672075" cy="521970"/>
          </a:xfrm>
          <a:prstGeom prst="rect">
            <a:avLst/>
          </a:prstGeom>
          <a:solidFill>
            <a:schemeClr val="accent4">
              <a:lumMod val="60000"/>
              <a:lumOff val="40000"/>
            </a:schemeClr>
          </a:solidFill>
        </p:spPr>
        <p:txBody>
          <a:bodyPr wrap="none" rtlCol="0" anchor="t">
            <a:spAutoFit/>
          </a:bodyPr>
          <a:p>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背景及法律依据</a:t>
            </a:r>
            <a:endParaRPr lang="zh-CN" altLang="en-US" noProof="1"/>
          </a:p>
        </p:txBody>
      </p:sp>
    </p:spTree>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文本占位符 754690"/>
          <p:cNvSpPr>
            <a:spLocks noGrp="1" noRot="1"/>
          </p:cNvSpPr>
          <p:nvPr>
            <p:ph idx="1"/>
          </p:nvPr>
        </p:nvSpPr>
        <p:spPr>
          <a:xfrm>
            <a:off x="123825" y="520700"/>
            <a:ext cx="8740775" cy="6097588"/>
          </a:xfrm>
          <a:solidFill>
            <a:schemeClr val="accent4">
              <a:lumMod val="20000"/>
              <a:lumOff val="80000"/>
            </a:schemeClr>
          </a:solidFill>
        </p:spPr>
        <p:txBody>
          <a:bodyPr vert="horz" anchor="t"/>
          <a:p>
            <a:pPr marL="0" marR="0" indent="0" algn="l" defTabSz="914400" rtl="0" eaLnBrk="1" fontAlgn="base" latinLnBrk="0" hangingPunct="1">
              <a:lnSpc>
                <a:spcPct val="135000"/>
              </a:lnSpc>
              <a:spcBef>
                <a:spcPts val="20"/>
              </a:spcBef>
              <a:spcAft>
                <a:spcPts val="0"/>
              </a:spcAft>
              <a:buClr>
                <a:schemeClr val="hlink"/>
              </a:buClr>
              <a:buSzPct val="75000"/>
              <a:buFont typeface="Wingdings" panose="05000000000000000000" pitchFamily="2" charset="2"/>
              <a:buNone/>
            </a:pPr>
            <a:r>
              <a:rPr kumimoji="0" lang="zh-CN" altLang="en-US" sz="1000" b="1" i="0" u="none" strike="noStrike" kern="1200" cap="none" spc="0" normalizeH="0" baseline="0" noProof="1" dirty="0">
                <a:solidFill>
                  <a:schemeClr val="accent4"/>
                </a:solidFill>
                <a:latin typeface="+mn-lt"/>
                <a:ea typeface="+mn-ea"/>
                <a:cs typeface="+mn-cs"/>
              </a:rPr>
              <a:t>         </a:t>
            </a:r>
            <a:r>
              <a:rPr kumimoji="0" lang="zh-CN" altLang="en-US" sz="2400" b="1" i="0" u="none" strike="noStrike" kern="1200" cap="none" spc="0" normalizeH="0" baseline="0" noProof="1" dirty="0">
                <a:solidFill>
                  <a:schemeClr val="accent4"/>
                </a:solidFill>
                <a:latin typeface="宋体" panose="02010600030101010101" pitchFamily="2" charset="-122"/>
                <a:ea typeface="宋体" panose="02010600030101010101" pitchFamily="2" charset="-122"/>
                <a:cs typeface="宋体" panose="02010600030101010101" pitchFamily="2" charset="-122"/>
              </a:rPr>
              <a:t>    </a:t>
            </a:r>
            <a:r>
              <a:rPr kumimoji="0" lang="en-US" altLang="zh-CN" sz="2400" b="0" i="0" u="none" strike="noStrike" kern="1200" cap="none" spc="0" normalizeH="0" baseline="0" noProof="1" dirty="0">
                <a:solidFill>
                  <a:schemeClr val="accent4"/>
                </a:solidFill>
                <a:latin typeface="宋体" panose="02010600030101010101" pitchFamily="2" charset="-122"/>
                <a:ea typeface="宋体" panose="02010600030101010101" pitchFamily="2" charset="-122"/>
                <a:cs typeface="宋体" panose="02010600030101010101" pitchFamily="2" charset="-122"/>
              </a:rPr>
              <a:t>国家安全监管总局关于印发金属冶炼目录（2015版）的通知（安监总管四〔2015〕124号</a:t>
            </a:r>
            <a:r>
              <a:rPr kumimoji="0" lang="zh-CN" altLang="en-US" sz="2400" b="0" i="0" u="none" strike="noStrike" kern="1200" cap="none" spc="0" normalizeH="0" baseline="0" noProof="1" dirty="0">
                <a:solidFill>
                  <a:schemeClr val="accent4"/>
                </a:solidFill>
                <a:latin typeface="宋体" panose="02010600030101010101" pitchFamily="2" charset="-122"/>
                <a:ea typeface="宋体" panose="02010600030101010101" pitchFamily="2" charset="-122"/>
                <a:cs typeface="宋体" panose="02010600030101010101" pitchFamily="2" charset="-122"/>
              </a:rPr>
              <a:t>，</a:t>
            </a:r>
            <a:r>
              <a:rPr kumimoji="0" lang="en-US" altLang="zh-CN" sz="2400" b="0" i="0" u="none" strike="noStrike" kern="1200" cap="none" spc="0" normalizeH="0" baseline="0" noProof="1" dirty="0">
                <a:solidFill>
                  <a:schemeClr val="accent4"/>
                </a:solidFill>
                <a:latin typeface="宋体" panose="02010600030101010101" pitchFamily="2" charset="-122"/>
                <a:ea typeface="宋体" panose="02010600030101010101" pitchFamily="2" charset="-122"/>
                <a:cs typeface="宋体" panose="02010600030101010101" pitchFamily="2" charset="-122"/>
              </a:rPr>
              <a:t>2015年12月31日）</a:t>
            </a:r>
            <a:endParaRPr kumimoji="0" lang="en-US" altLang="zh-CN" sz="2400" b="0" i="0" u="none" strike="noStrike" kern="1200" cap="none" spc="0" normalizeH="0" baseline="0" noProof="1" dirty="0">
              <a:solidFill>
                <a:schemeClr val="accent4"/>
              </a:solidFill>
              <a:latin typeface="宋体" panose="02010600030101010101" pitchFamily="2" charset="-122"/>
              <a:ea typeface="宋体" panose="02010600030101010101" pitchFamily="2" charset="-122"/>
              <a:cs typeface="宋体" panose="02010600030101010101" pitchFamily="2" charset="-122"/>
            </a:endParaRPr>
          </a:p>
          <a:p>
            <a:pPr marL="0" marR="0" indent="0" algn="l" defTabSz="914400" rtl="0" eaLnBrk="1" fontAlgn="base" latinLnBrk="0" hangingPunct="1">
              <a:lnSpc>
                <a:spcPct val="135000"/>
              </a:lnSpc>
              <a:spcBef>
                <a:spcPts val="20"/>
              </a:spcBef>
              <a:spcAft>
                <a:spcPts val="0"/>
              </a:spcAft>
              <a:buClr>
                <a:schemeClr val="hlink"/>
              </a:buClr>
              <a:buSzPct val="75000"/>
              <a:buFont typeface="Wingdings" panose="05000000000000000000" pitchFamily="2" charset="2"/>
              <a:buNone/>
            </a:pPr>
            <a:r>
              <a:rPr kumimoji="0" lang="en-US" altLang="zh-CN" sz="2400" b="0" i="0" u="none" strike="noStrike" kern="1200" cap="none" spc="0" normalizeH="0" baseline="0" noProof="1" dirty="0">
                <a:solidFill>
                  <a:schemeClr val="accent4"/>
                </a:solidFill>
                <a:latin typeface="宋体" panose="02010600030101010101" pitchFamily="2" charset="-122"/>
                <a:ea typeface="宋体" panose="02010600030101010101" pitchFamily="2" charset="-122"/>
                <a:cs typeface="宋体" panose="02010600030101010101" pitchFamily="2" charset="-122"/>
              </a:rPr>
              <a:t>       </a:t>
            </a:r>
            <a:r>
              <a:rPr kumimoji="0" lang="en-US" altLang="zh-CN" sz="2400" b="1" i="0" u="none" strike="noStrike" kern="1200" cap="none" spc="0" normalizeH="0" baseline="0" noProof="1" dirty="0">
                <a:solidFill>
                  <a:schemeClr val="accent4"/>
                </a:solidFill>
                <a:latin typeface="宋体" panose="02010600030101010101" pitchFamily="2" charset="-122"/>
                <a:ea typeface="宋体" panose="02010600030101010101" pitchFamily="2" charset="-122"/>
                <a:cs typeface="宋体" panose="02010600030101010101" pitchFamily="2" charset="-122"/>
              </a:rPr>
              <a:t>A</a:t>
            </a:r>
            <a:r>
              <a:rPr kumimoji="0" lang="zh-CN" altLang="en-US" sz="2400" b="1" i="0" u="none" strike="noStrike" kern="1200" cap="none" spc="0" normalizeH="0" baseline="0" noProof="1" dirty="0">
                <a:solidFill>
                  <a:schemeClr val="accent4"/>
                </a:solidFill>
                <a:latin typeface="宋体" panose="02010600030101010101" pitchFamily="2" charset="-122"/>
                <a:ea typeface="宋体" panose="02010600030101010101" pitchFamily="2" charset="-122"/>
                <a:cs typeface="宋体" panose="02010600030101010101" pitchFamily="2" charset="-122"/>
              </a:rPr>
              <a:t>，</a:t>
            </a:r>
            <a:r>
              <a:rPr kumimoji="0" lang="en-US" altLang="zh-CN" sz="2400" b="1" i="0" u="none" strike="noStrike" kern="1200" cap="none" spc="0" normalizeH="0" baseline="0" noProof="1" dirty="0">
                <a:solidFill>
                  <a:schemeClr val="accent4"/>
                </a:solidFill>
                <a:latin typeface="宋体" panose="02010600030101010101" pitchFamily="2" charset="-122"/>
                <a:ea typeface="宋体" panose="02010600030101010101" pitchFamily="2" charset="-122"/>
                <a:cs typeface="宋体" panose="02010600030101010101" pitchFamily="2" charset="-122"/>
              </a:rPr>
              <a:t>3C3130</a:t>
            </a:r>
            <a:r>
              <a:rPr kumimoji="0" lang="zh-CN" altLang="en-US" sz="2400" b="1" i="0" u="none" strike="noStrike" kern="1200" cap="none" spc="0" normalizeH="0" baseline="0" noProof="1" dirty="0">
                <a:solidFill>
                  <a:schemeClr val="accent4"/>
                </a:solidFill>
                <a:latin typeface="宋体" panose="02010600030101010101" pitchFamily="2" charset="-122"/>
                <a:ea typeface="宋体" panose="02010600030101010101" pitchFamily="2" charset="-122"/>
                <a:cs typeface="宋体" panose="02010600030101010101" pitchFamily="2" charset="-122"/>
              </a:rPr>
              <a:t>黑色金属铸造高炉铸造生铁，模铸，重熔铸造（含金属熔炼、精炼、</a:t>
            </a:r>
            <a:r>
              <a:rPr kumimoji="0" lang="zh-CN" altLang="en-US" sz="2400" b="0" i="0" u="none" strike="noStrike" kern="1200" cap="none" spc="0" normalizeH="0" baseline="0" noProof="1" dirty="0">
                <a:solidFill>
                  <a:srgbClr val="FF0000"/>
                </a:solidFill>
                <a:latin typeface="宋体" panose="02010600030101010101" pitchFamily="2" charset="-122"/>
                <a:ea typeface="宋体" panose="02010600030101010101" pitchFamily="2" charset="-122"/>
                <a:cs typeface="宋体" panose="02010600030101010101" pitchFamily="2" charset="-122"/>
              </a:rPr>
              <a:t>浇铸</a:t>
            </a:r>
            <a:r>
              <a:rPr kumimoji="0" lang="zh-CN" altLang="en-US" sz="2400" b="1" i="0" u="none" strike="noStrike" kern="1200" cap="none" spc="0" normalizeH="0" baseline="0" noProof="1" dirty="0">
                <a:solidFill>
                  <a:schemeClr val="accent4"/>
                </a:solidFill>
                <a:latin typeface="宋体" panose="02010600030101010101" pitchFamily="2" charset="-122"/>
                <a:ea typeface="宋体" panose="02010600030101010101" pitchFamily="2" charset="-122"/>
                <a:cs typeface="宋体" panose="02010600030101010101" pitchFamily="2" charset="-122"/>
              </a:rPr>
              <a:t>）</a:t>
            </a:r>
            <a:endParaRPr kumimoji="0" lang="zh-CN" altLang="en-US" sz="2400" b="1" i="0" u="none" strike="noStrike" kern="1200" cap="none" spc="0" normalizeH="0" baseline="0" noProof="1" dirty="0">
              <a:solidFill>
                <a:schemeClr val="accent4"/>
              </a:solidFill>
              <a:latin typeface="宋体" panose="02010600030101010101" pitchFamily="2" charset="-122"/>
              <a:ea typeface="宋体" panose="02010600030101010101" pitchFamily="2" charset="-122"/>
              <a:cs typeface="宋体" panose="02010600030101010101" pitchFamily="2" charset="-122"/>
            </a:endParaRPr>
          </a:p>
          <a:p>
            <a:pPr marL="342900" marR="0" indent="-342900" algn="l" defTabSz="914400" rtl="0" eaLnBrk="1" fontAlgn="base" latinLnBrk="0" hangingPunct="1">
              <a:lnSpc>
                <a:spcPct val="135000"/>
              </a:lnSpc>
              <a:spcBef>
                <a:spcPts val="20"/>
              </a:spcBef>
              <a:spcAft>
                <a:spcPts val="0"/>
              </a:spcAft>
              <a:buClr>
                <a:schemeClr val="hlink"/>
              </a:buClr>
              <a:buSzPct val="75000"/>
              <a:buFont typeface="Wingdings" panose="05000000000000000000" pitchFamily="2" charset="2"/>
              <a:buNone/>
            </a:pPr>
            <a:r>
              <a:rPr kumimoji="0" lang="zh-CN" altLang="en-US" sz="2400" b="1" i="0" u="none" strike="noStrike" kern="1200" cap="none" spc="0" normalizeH="0" baseline="0" noProof="1" dirty="0">
                <a:solidFill>
                  <a:schemeClr val="accent4"/>
                </a:solidFill>
                <a:latin typeface="宋体" panose="02010600030101010101" pitchFamily="2" charset="-122"/>
                <a:ea typeface="宋体" panose="02010600030101010101" pitchFamily="2" charset="-122"/>
                <a:cs typeface="宋体" panose="02010600030101010101" pitchFamily="2" charset="-122"/>
              </a:rPr>
              <a:t>       </a:t>
            </a:r>
            <a:r>
              <a:rPr kumimoji="0" lang="en-US" altLang="zh-CN" sz="2400" b="1" i="0" u="none" strike="noStrike" kern="1200" cap="none" spc="0" normalizeH="0" baseline="0" noProof="1" dirty="0">
                <a:solidFill>
                  <a:schemeClr val="accent4"/>
                </a:solidFill>
                <a:latin typeface="宋体" panose="02010600030101010101" pitchFamily="2" charset="-122"/>
                <a:ea typeface="宋体" panose="02010600030101010101" pitchFamily="2" charset="-122"/>
                <a:cs typeface="宋体" panose="02010600030101010101" pitchFamily="2" charset="-122"/>
              </a:rPr>
              <a:t>B</a:t>
            </a:r>
            <a:r>
              <a:rPr kumimoji="0" lang="zh-CN" altLang="en-US" sz="2400" b="1" i="0" u="none" strike="noStrike" kern="1200" cap="none" spc="0" normalizeH="0" baseline="0" noProof="1" dirty="0">
                <a:solidFill>
                  <a:schemeClr val="accent4"/>
                </a:solidFill>
                <a:latin typeface="宋体" panose="02010600030101010101" pitchFamily="2" charset="-122"/>
                <a:ea typeface="宋体" panose="02010600030101010101" pitchFamily="2" charset="-122"/>
                <a:cs typeface="宋体" panose="02010600030101010101" pitchFamily="2" charset="-122"/>
              </a:rPr>
              <a:t>，</a:t>
            </a:r>
            <a:r>
              <a:rPr kumimoji="0" lang="en-US" altLang="zh-CN" sz="2400" b="1" i="0" u="none" strike="noStrike" kern="1200" cap="none" spc="0" normalizeH="0" baseline="0" noProof="1" dirty="0">
                <a:solidFill>
                  <a:schemeClr val="accent4"/>
                </a:solidFill>
                <a:latin typeface="宋体" panose="02010600030101010101" pitchFamily="2" charset="-122"/>
                <a:ea typeface="宋体" panose="02010600030101010101" pitchFamily="2" charset="-122"/>
                <a:cs typeface="宋体" panose="02010600030101010101" pitchFamily="2" charset="-122"/>
              </a:rPr>
              <a:t>C3250</a:t>
            </a:r>
            <a:r>
              <a:rPr kumimoji="0" lang="zh-CN" altLang="en-US" sz="2400" b="1" i="0" u="none" strike="noStrike" kern="1200" cap="none" spc="0" normalizeH="0" baseline="0" noProof="1" dirty="0">
                <a:solidFill>
                  <a:schemeClr val="accent4"/>
                </a:solidFill>
                <a:latin typeface="宋体" panose="02010600030101010101" pitchFamily="2" charset="-122"/>
                <a:ea typeface="宋体" panose="02010600030101010101" pitchFamily="2" charset="-122"/>
                <a:cs typeface="宋体" panose="02010600030101010101" pitchFamily="2" charset="-122"/>
              </a:rPr>
              <a:t>有色金属铸造液态有色金属及其合金</a:t>
            </a:r>
            <a:r>
              <a:rPr kumimoji="0" lang="zh-CN" altLang="en-US" sz="2400" b="1" i="0" u="none" strike="noStrike" kern="1200" cap="none" spc="0" normalizeH="0" baseline="0" noProof="1" dirty="0">
                <a:solidFill>
                  <a:srgbClr val="FF0000"/>
                </a:solidFill>
                <a:latin typeface="宋体" panose="02010600030101010101" pitchFamily="2" charset="-122"/>
                <a:ea typeface="宋体" panose="02010600030101010101" pitchFamily="2" charset="-122"/>
                <a:cs typeface="宋体" panose="02010600030101010101" pitchFamily="2" charset="-122"/>
              </a:rPr>
              <a:t>连续铸造</a:t>
            </a:r>
            <a:r>
              <a:rPr kumimoji="0" lang="zh-CN" altLang="en-US" sz="2400" b="1" i="0" u="none" strike="noStrike" kern="1200" cap="none" spc="0" normalizeH="0" baseline="0" noProof="1" dirty="0">
                <a:solidFill>
                  <a:schemeClr val="accent4"/>
                </a:solidFill>
                <a:latin typeface="宋体" panose="02010600030101010101" pitchFamily="2" charset="-122"/>
                <a:ea typeface="宋体" panose="02010600030101010101" pitchFamily="2" charset="-122"/>
                <a:cs typeface="宋体" panose="02010600030101010101" pitchFamily="2" charset="-122"/>
              </a:rPr>
              <a:t>，模铸，重熔铸造（含金属熔炼、</a:t>
            </a:r>
            <a:r>
              <a:rPr kumimoji="0" lang="zh-CN" altLang="en-US" sz="2400" b="1" i="0" u="none" strike="noStrike" kern="1200" cap="none" spc="0" normalizeH="0" baseline="0" noProof="1" dirty="0">
                <a:solidFill>
                  <a:srgbClr val="FF0000"/>
                </a:solidFill>
                <a:latin typeface="宋体" panose="02010600030101010101" pitchFamily="2" charset="-122"/>
                <a:ea typeface="宋体" panose="02010600030101010101" pitchFamily="2" charset="-122"/>
                <a:cs typeface="宋体" panose="02010600030101010101" pitchFamily="2" charset="-122"/>
              </a:rPr>
              <a:t>浇铸</a:t>
            </a:r>
            <a:r>
              <a:rPr kumimoji="0" lang="zh-CN" altLang="en-US" sz="2400" b="1" i="0" u="none" strike="noStrike" kern="1200" cap="none" spc="0" normalizeH="0" baseline="0" noProof="1" dirty="0">
                <a:solidFill>
                  <a:schemeClr val="accent4"/>
                </a:solidFill>
                <a:latin typeface="宋体" panose="02010600030101010101" pitchFamily="2" charset="-122"/>
                <a:ea typeface="宋体" panose="02010600030101010101" pitchFamily="2" charset="-122"/>
                <a:cs typeface="宋体" panose="02010600030101010101" pitchFamily="2" charset="-122"/>
              </a:rPr>
              <a:t>）</a:t>
            </a:r>
            <a:endParaRPr kumimoji="0" lang="zh-CN" altLang="en-US" sz="2400" b="1" i="0" u="none" strike="noStrike" kern="1200" cap="none" spc="0" normalizeH="0" baseline="0" noProof="1" dirty="0">
              <a:solidFill>
                <a:schemeClr val="accent4"/>
              </a:solidFill>
              <a:latin typeface="宋体" panose="02010600030101010101" pitchFamily="2" charset="-122"/>
              <a:ea typeface="宋体" panose="02010600030101010101" pitchFamily="2" charset="-122"/>
              <a:cs typeface="宋体" panose="02010600030101010101" pitchFamily="2" charset="-122"/>
            </a:endParaRPr>
          </a:p>
          <a:p>
            <a:pPr marL="342900" marR="0" indent="-342900" algn="l" defTabSz="914400" rtl="0" eaLnBrk="1" fontAlgn="base" latinLnBrk="0" hangingPunct="1">
              <a:lnSpc>
                <a:spcPct val="135000"/>
              </a:lnSpc>
              <a:spcBef>
                <a:spcPts val="20"/>
              </a:spcBef>
              <a:spcAft>
                <a:spcPts val="0"/>
              </a:spcAft>
              <a:buClr>
                <a:schemeClr val="hlink"/>
              </a:buClr>
              <a:buSzPct val="75000"/>
              <a:buFont typeface="Wingdings" panose="05000000000000000000" pitchFamily="2" charset="2"/>
              <a:buNone/>
            </a:pPr>
            <a:r>
              <a:rPr kumimoji="0" lang="zh-CN" altLang="en-US" sz="2400" b="1" i="0" u="none" strike="noStrike" kern="1200" cap="none" spc="0" normalizeH="0" baseline="0" noProof="1" dirty="0">
                <a:solidFill>
                  <a:schemeClr val="accent4"/>
                </a:solidFill>
                <a:latin typeface="宋体" panose="02010600030101010101" pitchFamily="2" charset="-122"/>
                <a:ea typeface="宋体" panose="02010600030101010101" pitchFamily="2" charset="-122"/>
                <a:cs typeface="宋体" panose="02010600030101010101" pitchFamily="2" charset="-122"/>
              </a:rPr>
              <a:t>         一般认为，凡是生产工艺过程中有高温熔融金属产生的都被列入高危的金属冶炼行业</a:t>
            </a:r>
            <a:endParaRPr kumimoji="0" lang="zh-CN" altLang="en-US" sz="2400" b="1" i="0" u="none" strike="noStrike" kern="1200" cap="none" spc="0" normalizeH="0" baseline="0" noProof="1" dirty="0">
              <a:solidFill>
                <a:schemeClr val="accent4"/>
              </a:solidFill>
              <a:latin typeface="宋体" panose="02010600030101010101" pitchFamily="2" charset="-122"/>
              <a:ea typeface="宋体" panose="02010600030101010101" pitchFamily="2" charset="-122"/>
              <a:cs typeface="宋体" panose="02010600030101010101" pitchFamily="2" charset="-122"/>
            </a:endParaRPr>
          </a:p>
          <a:p>
            <a:pPr marL="342900" marR="0" indent="-342900" algn="l" defTabSz="914400" rtl="0" eaLnBrk="1" fontAlgn="base" latinLnBrk="0" hangingPunct="1">
              <a:lnSpc>
                <a:spcPct val="135000"/>
              </a:lnSpc>
              <a:spcBef>
                <a:spcPts val="20"/>
              </a:spcBef>
              <a:spcAft>
                <a:spcPts val="0"/>
              </a:spcAft>
              <a:buClr>
                <a:schemeClr val="hlink"/>
              </a:buClr>
              <a:buSzPct val="75000"/>
              <a:buFont typeface="Wingdings" panose="05000000000000000000" pitchFamily="2" charset="2"/>
              <a:buNone/>
            </a:pPr>
            <a:r>
              <a:rPr kumimoji="0" lang="zh-CN" altLang="en-US" sz="2400" b="1" i="0" u="none" strike="noStrike" kern="1200" cap="none" spc="0" normalizeH="0" baseline="0" noProof="1"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rPr>
              <a:t>所以：高温熔融金属作业（包括熔融金属吊运、运输及浇铸等作业）的铸造、铝压铸、水平连铸、深井铸造等企业都是纳入金属冶炼高危行业的范畴</a:t>
            </a:r>
            <a:endParaRPr kumimoji="0" lang="zh-CN" altLang="en-US" sz="2400" b="1" i="0" u="none" strike="noStrike" kern="1200" cap="none" spc="0" normalizeH="0" baseline="0" noProof="1"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宋体" panose="02010600030101010101" pitchFamily="2" charset="-122"/>
            </a:endParaRPr>
          </a:p>
        </p:txBody>
      </p:sp>
      <p:sp>
        <p:nvSpPr>
          <p:cNvPr id="3" name="文本框 2"/>
          <p:cNvSpPr txBox="1"/>
          <p:nvPr/>
        </p:nvSpPr>
        <p:spPr>
          <a:xfrm>
            <a:off x="-1" y="-1"/>
            <a:ext cx="2672075" cy="521970"/>
          </a:xfrm>
          <a:prstGeom prst="rect">
            <a:avLst/>
          </a:prstGeom>
          <a:solidFill>
            <a:schemeClr val="accent4">
              <a:lumMod val="60000"/>
              <a:lumOff val="40000"/>
            </a:schemeClr>
          </a:solidFill>
        </p:spPr>
        <p:txBody>
          <a:bodyPr wrap="none" rtlCol="0" anchor="t">
            <a:spAutoFit/>
          </a:bodyPr>
          <a:p>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背景及法律依据</a:t>
            </a:r>
            <a:endParaRPr lang="zh-CN" altLang="en-US" noProof="1"/>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95000"/>
          </a:blip>
          <a:stretch>
            <a:fillRect/>
          </a:stretch>
        </a:blipFill>
        <a:effectLst/>
      </p:bgPr>
    </p:bg>
    <p:spTree>
      <p:nvGrpSpPr>
        <p:cNvPr id="1" name=""/>
        <p:cNvGrpSpPr/>
        <p:nvPr/>
      </p:nvGrpSpPr>
      <p:grpSpPr/>
      <p:sp>
        <p:nvSpPr>
          <p:cNvPr id="58369" name="标题 1"/>
          <p:cNvSpPr>
            <a:spLocks noGrp="1" noRot="1"/>
          </p:cNvSpPr>
          <p:nvPr>
            <p:ph type="title"/>
          </p:nvPr>
        </p:nvSpPr>
        <p:spPr>
          <a:xfrm>
            <a:off x="338138" y="520700"/>
            <a:ext cx="8582025" cy="5740400"/>
          </a:xfrm>
          <a:solidFill>
            <a:schemeClr val="accent5">
              <a:lumMod val="90000"/>
            </a:schemeClr>
          </a:solidFill>
        </p:spPr>
        <p:txBody>
          <a:bodyPr anchor="t" anchorCtr="0"/>
          <a:p>
            <a:pPr marL="0" marR="0" indent="0" algn="l" defTabSz="914400" rtl="0" eaLnBrk="1" fontAlgn="base" latinLnBrk="0" hangingPunct="1">
              <a:lnSpc>
                <a:spcPct val="100000"/>
              </a:lnSpc>
              <a:spcBef>
                <a:spcPct val="0"/>
              </a:spcBef>
              <a:spcAft>
                <a:spcPct val="0"/>
              </a:spcAft>
              <a:buClrTx/>
              <a:buSzTx/>
              <a:buFontTx/>
              <a:buNone/>
            </a:pPr>
            <a:r>
              <a:rPr kumimoji="0" lang="zh-CN" altLang="en-US" sz="4400" b="0" i="0" u="none" strike="noStrike" kern="1200" cap="none" spc="0" normalizeH="0" baseline="0" noProof="1" dirty="0">
                <a:solidFill>
                  <a:schemeClr val="accent5">
                    <a:lumMod val="10000"/>
                  </a:schemeClr>
                </a:solidFill>
                <a:latin typeface="+mj-lt"/>
                <a:ea typeface="+mj-ea"/>
                <a:cs typeface="+mj-cs"/>
                <a:sym typeface="+mn-ea"/>
              </a:rPr>
              <a:t>《</a:t>
            </a:r>
            <a:r>
              <a:rPr kumimoji="0" lang="en-US" altLang="zh-CN" sz="4400" b="0" i="0" u="none" strike="noStrike" kern="1200" cap="none" spc="0" normalizeH="0" baseline="0" noProof="1" dirty="0">
                <a:solidFill>
                  <a:schemeClr val="accent5">
                    <a:lumMod val="10000"/>
                  </a:schemeClr>
                </a:solidFill>
                <a:latin typeface="+mj-lt"/>
                <a:ea typeface="+mj-ea"/>
                <a:cs typeface="+mj-cs"/>
                <a:sym typeface="+mn-ea"/>
              </a:rPr>
              <a:t>浙江省应急管理厅关于印发高温熔融金属作业安全专项整治方案的通知</a:t>
            </a:r>
            <a:r>
              <a:rPr kumimoji="0" lang="zh-CN" altLang="en-US" sz="4400" b="0" i="0" u="none" strike="noStrike" kern="1200" cap="none" spc="0" normalizeH="0" baseline="0" noProof="1" dirty="0">
                <a:solidFill>
                  <a:schemeClr val="accent5">
                    <a:lumMod val="10000"/>
                  </a:schemeClr>
                </a:solidFill>
                <a:latin typeface="+mj-lt"/>
                <a:ea typeface="+mj-ea"/>
                <a:cs typeface="+mj-cs"/>
                <a:sym typeface="+mn-ea"/>
              </a:rPr>
              <a:t>》（</a:t>
            </a:r>
            <a:r>
              <a:rPr kumimoji="0" lang="en-US" altLang="zh-CN" sz="4400" b="0" i="0" u="none" strike="noStrike" kern="1200" cap="none" spc="0" normalizeH="0" baseline="0" noProof="1" dirty="0">
                <a:solidFill>
                  <a:schemeClr val="accent5">
                    <a:lumMod val="10000"/>
                  </a:schemeClr>
                </a:solidFill>
                <a:latin typeface="+mj-lt"/>
                <a:ea typeface="+mj-ea"/>
                <a:cs typeface="+mj-cs"/>
                <a:sym typeface="+mn-ea"/>
              </a:rPr>
              <a:t>浙应急基础〔2020〕60号）</a:t>
            </a:r>
            <a:r>
              <a:rPr kumimoji="0" lang="zh-CN" altLang="en-US" sz="4400" b="0" i="0" u="none" strike="noStrike" kern="1200" cap="none" spc="0" normalizeH="0" baseline="0" noProof="1" dirty="0">
                <a:solidFill>
                  <a:schemeClr val="accent5">
                    <a:lumMod val="10000"/>
                  </a:schemeClr>
                </a:solidFill>
                <a:latin typeface="+mj-lt"/>
                <a:ea typeface="+mj-ea"/>
                <a:cs typeface="+mj-cs"/>
                <a:sym typeface="+mn-ea"/>
              </a:rPr>
              <a:t>附件</a:t>
            </a:r>
            <a:r>
              <a:rPr kumimoji="0" lang="en-US" altLang="zh-CN" sz="4400" b="0" i="0" u="none" strike="noStrike" kern="1200" cap="none" spc="0" normalizeH="0" baseline="0" noProof="1" dirty="0">
                <a:solidFill>
                  <a:schemeClr val="accent5">
                    <a:lumMod val="10000"/>
                  </a:schemeClr>
                </a:solidFill>
                <a:latin typeface="+mj-lt"/>
                <a:ea typeface="+mj-ea"/>
                <a:cs typeface="+mj-cs"/>
                <a:sym typeface="+mn-ea"/>
              </a:rPr>
              <a:t>2</a:t>
            </a:r>
            <a:r>
              <a:rPr kumimoji="0" lang="en-US" altLang="zh-CN" sz="4400" b="0" i="0" u="none" strike="noStrike" kern="1200" cap="none" spc="0" normalizeH="0" baseline="0" noProof="1" dirty="0">
                <a:solidFill>
                  <a:schemeClr val="accent5">
                    <a:lumMod val="10000"/>
                  </a:schemeClr>
                </a:solidFill>
                <a:latin typeface="+mj-lt"/>
                <a:ea typeface="+mj-ea"/>
                <a:cs typeface="+mj-cs"/>
                <a:sym typeface="+mn-ea"/>
                <a:hlinkClick r:id="rId2" action="ppaction://hlinkfile"/>
              </a:rPr>
              <a:t>检查表（省加注解）.docx</a:t>
            </a:r>
            <a:r>
              <a:rPr kumimoji="0" lang="zh-CN" altLang="en-US" sz="4400" b="0" i="0" u="none" strike="noStrike" kern="1200" cap="none" spc="0" normalizeH="0" baseline="0" noProof="1" dirty="0">
                <a:solidFill>
                  <a:srgbClr val="FF0000"/>
                </a:solidFill>
                <a:latin typeface="+mj-lt"/>
                <a:ea typeface="+mj-ea"/>
                <a:cs typeface="+mj-cs"/>
                <a:sym typeface="+mn-ea"/>
              </a:rPr>
              <a:t>（</a:t>
            </a:r>
            <a:r>
              <a:rPr kumimoji="0" lang="en-US" altLang="zh-CN" sz="4400" b="0" i="0" u="none" strike="noStrike" kern="1200" cap="none" spc="0" normalizeH="0" baseline="0" noProof="1" dirty="0">
                <a:solidFill>
                  <a:srgbClr val="FF0000"/>
                </a:solidFill>
                <a:latin typeface="+mj-lt"/>
                <a:ea typeface="+mj-ea"/>
                <a:cs typeface="+mj-cs"/>
                <a:sym typeface="+mn-ea"/>
              </a:rPr>
              <a:t>高温熔融金属作业安全执法检查表</a:t>
            </a:r>
            <a:r>
              <a:rPr kumimoji="0" lang="zh-CN" altLang="en-US" sz="4400" b="0" i="0" u="none" strike="noStrike" kern="1200" cap="none" spc="0" normalizeH="0" baseline="0" noProof="1" dirty="0">
                <a:solidFill>
                  <a:srgbClr val="002060"/>
                </a:solidFill>
                <a:latin typeface="+mj-lt"/>
                <a:ea typeface="+mj-ea"/>
                <a:cs typeface="+mj-cs"/>
                <a:sym typeface="+mn-ea"/>
              </a:rPr>
              <a:t>）共</a:t>
            </a:r>
            <a:r>
              <a:rPr kumimoji="0" lang="en-US" altLang="zh-CN" sz="4400" b="0" i="0" u="none" strike="noStrike" kern="1200" cap="none" spc="0" normalizeH="0" baseline="0" noProof="1" dirty="0">
                <a:solidFill>
                  <a:srgbClr val="002060"/>
                </a:solidFill>
                <a:latin typeface="+mj-lt"/>
                <a:ea typeface="+mj-ea"/>
                <a:cs typeface="+mj-cs"/>
                <a:sym typeface="+mn-ea"/>
              </a:rPr>
              <a:t>15</a:t>
            </a:r>
            <a:r>
              <a:rPr kumimoji="0" lang="zh-CN" altLang="en-US" sz="4400" b="0" i="0" u="none" strike="noStrike" kern="1200" cap="none" spc="0" normalizeH="0" baseline="0" noProof="1" dirty="0">
                <a:solidFill>
                  <a:srgbClr val="002060"/>
                </a:solidFill>
                <a:latin typeface="+mj-lt"/>
                <a:ea typeface="+mj-ea"/>
                <a:cs typeface="+mj-cs"/>
                <a:sym typeface="+mn-ea"/>
              </a:rPr>
              <a:t>项内容</a:t>
            </a:r>
            <a:endParaRPr kumimoji="0" lang="zh-CN" altLang="en-US" sz="4400" b="0" i="0" u="none" strike="noStrike" kern="1200" cap="none" spc="0" normalizeH="0" baseline="0" noProof="1" dirty="0">
              <a:solidFill>
                <a:srgbClr val="002060"/>
              </a:solidFill>
              <a:latin typeface="+mj-lt"/>
              <a:ea typeface="+mj-ea"/>
              <a:cs typeface="+mj-cs"/>
              <a:sym typeface="+mn-ea"/>
            </a:endParaRPr>
          </a:p>
        </p:txBody>
      </p:sp>
      <p:sp>
        <p:nvSpPr>
          <p:cNvPr id="3" name="文本框 2"/>
          <p:cNvSpPr txBox="1"/>
          <p:nvPr/>
        </p:nvSpPr>
        <p:spPr>
          <a:xfrm>
            <a:off x="87627" y="0"/>
            <a:ext cx="3231516"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endParaRPr lang="zh-CN" altLang="en-US" noProof="1"/>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95000"/>
          </a:blip>
          <a:stretch>
            <a:fillRect/>
          </a:stretch>
        </a:blipFill>
        <a:effectLst/>
      </p:bgPr>
    </p:bg>
    <p:spTree>
      <p:nvGrpSpPr>
        <p:cNvPr id="1" name=""/>
        <p:cNvGrpSpPr/>
        <p:nvPr/>
      </p:nvGrpSpPr>
      <p:grpSpPr/>
      <p:sp>
        <p:nvSpPr>
          <p:cNvPr id="58369" name="标题 1"/>
          <p:cNvSpPr>
            <a:spLocks noGrp="1" noRot="1"/>
          </p:cNvSpPr>
          <p:nvPr>
            <p:ph type="title"/>
          </p:nvPr>
        </p:nvSpPr>
        <p:spPr>
          <a:xfrm>
            <a:off x="338138" y="520700"/>
            <a:ext cx="8582025" cy="5740400"/>
          </a:xfrm>
          <a:solidFill>
            <a:schemeClr val="accent5">
              <a:lumMod val="90000"/>
            </a:schemeClr>
          </a:solidFill>
        </p:spPr>
        <p:txBody>
          <a:bodyPr anchor="t" anchorCtr="0"/>
          <a:p>
            <a:pPr marL="0" marR="0" indent="0" algn="l" defTabSz="914400" rtl="0" eaLnBrk="1" fontAlgn="base" latinLnBrk="0" hangingPunct="1">
              <a:lnSpc>
                <a:spcPct val="100000"/>
              </a:lnSpc>
              <a:spcBef>
                <a:spcPct val="0"/>
              </a:spcBef>
              <a:spcAft>
                <a:spcPct val="0"/>
              </a:spcAft>
              <a:buClrTx/>
              <a:buSzTx/>
              <a:buFontTx/>
              <a:buNone/>
            </a:pPr>
            <a:r>
              <a:rPr kumimoji="0" lang="en-US" altLang="zh-CN" sz="4400" b="0" i="0" u="none" strike="noStrike" kern="1200" cap="none" spc="0" normalizeH="0" baseline="0" noProof="1" dirty="0">
                <a:solidFill>
                  <a:srgbClr val="002060"/>
                </a:solidFill>
                <a:latin typeface="+mj-lt"/>
                <a:ea typeface="+mj-ea"/>
                <a:cs typeface="+mj-cs"/>
                <a:sym typeface="+mn-ea"/>
              </a:rPr>
              <a:t>1.</a:t>
            </a:r>
            <a:r>
              <a:rPr kumimoji="0" lang="zh-CN" altLang="en-US" sz="4400" b="0" i="0" u="none" strike="noStrike" kern="1200" cap="none" spc="0" normalizeH="0" baseline="0" noProof="1" dirty="0">
                <a:solidFill>
                  <a:srgbClr val="002060"/>
                </a:solidFill>
                <a:latin typeface="+mj-lt"/>
                <a:ea typeface="+mj-ea"/>
                <a:cs typeface="+mj-cs"/>
                <a:sym typeface="+mn-ea"/>
              </a:rPr>
              <a:t>未按照规定设置安全生产管理机构或者配备专职安全生产管理人员；企业主要负责人、安全管理人员未按照规定取得考核合格证；特种作业人员未取得相应操作证。</a:t>
            </a:r>
            <a:endParaRPr kumimoji="0" lang="zh-CN" altLang="en-US" sz="4400" b="0" i="0" u="none" strike="noStrike" kern="1200" cap="none" spc="0" normalizeH="0" baseline="0" noProof="1" dirty="0">
              <a:solidFill>
                <a:srgbClr val="002060"/>
              </a:solidFill>
              <a:latin typeface="+mj-lt"/>
              <a:ea typeface="+mj-ea"/>
              <a:cs typeface="+mj-cs"/>
              <a:sym typeface="+mn-ea"/>
            </a:endParaRPr>
          </a:p>
        </p:txBody>
      </p:sp>
      <p:sp>
        <p:nvSpPr>
          <p:cNvPr id="3" name="文本框 2"/>
          <p:cNvSpPr txBox="1"/>
          <p:nvPr/>
        </p:nvSpPr>
        <p:spPr>
          <a:xfrm>
            <a:off x="87628" y="0"/>
            <a:ext cx="323151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1</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95000"/>
          </a:blip>
          <a:stretch>
            <a:fillRect/>
          </a:stretch>
        </a:blipFill>
        <a:effectLst/>
      </p:bgPr>
    </p:bg>
    <p:spTree>
      <p:nvGrpSpPr>
        <p:cNvPr id="1" name=""/>
        <p:cNvGrpSpPr/>
        <p:nvPr/>
      </p:nvGrpSpPr>
      <p:grpSpPr/>
      <p:sp>
        <p:nvSpPr>
          <p:cNvPr id="58369" name="标题 1"/>
          <p:cNvSpPr>
            <a:spLocks noGrp="1" noRot="1"/>
          </p:cNvSpPr>
          <p:nvPr>
            <p:ph type="title"/>
          </p:nvPr>
        </p:nvSpPr>
        <p:spPr>
          <a:xfrm>
            <a:off x="338138" y="520700"/>
            <a:ext cx="8582025" cy="5740400"/>
          </a:xfrm>
          <a:solidFill>
            <a:schemeClr val="accent5">
              <a:lumMod val="90000"/>
            </a:schemeClr>
          </a:solidFill>
        </p:spPr>
        <p:txBody>
          <a:bodyPr anchor="t" anchorCtr="0"/>
          <a:p>
            <a:pPr marL="0" marR="0" indent="0" algn="l" defTabSz="914400" rtl="0" eaLnBrk="1" fontAlgn="base" latinLnBrk="0" hangingPunct="1">
              <a:lnSpc>
                <a:spcPct val="110000"/>
              </a:lnSpc>
              <a:spcBef>
                <a:spcPct val="0"/>
              </a:spcBef>
              <a:spcAft>
                <a:spcPct val="0"/>
              </a:spcAft>
              <a:buClrTx/>
              <a:buSzTx/>
              <a:buFontTx/>
              <a:buNone/>
            </a:pPr>
            <a:r>
              <a:rPr kumimoji="0" sz="2400" b="0" i="0" u="none" strike="noStrike" kern="1200" cap="none" spc="0" normalizeH="0" baseline="0" noProof="1" dirty="0">
                <a:solidFill>
                  <a:schemeClr val="tx2"/>
                </a:solidFill>
                <a:latin typeface="+mj-lt"/>
                <a:ea typeface="+mj-ea"/>
                <a:cs typeface="+mj-cs"/>
                <a:sym typeface="+mn-ea"/>
              </a:rPr>
              <a:t>【法规】《浙江省安全生产条例》第十一、十三条。</a:t>
            </a:r>
            <a:br>
              <a:rPr kumimoji="0" sz="2400" b="0" i="0" u="none" strike="noStrike" kern="1200" cap="none" spc="0" normalizeH="0" baseline="0" noProof="1" dirty="0">
                <a:latin typeface="+mj-lt"/>
                <a:ea typeface="+mj-ea"/>
                <a:cs typeface="+mj-cs"/>
                <a:sym typeface="+mn-ea"/>
              </a:rPr>
            </a:br>
            <a:r>
              <a:rPr kumimoji="0" sz="2400" b="0" i="0" u="none" strike="noStrike" kern="1200" cap="none" spc="0" normalizeH="0" baseline="0" noProof="1" dirty="0">
                <a:solidFill>
                  <a:schemeClr val="tx2"/>
                </a:solidFill>
                <a:latin typeface="+mj-lt"/>
                <a:ea typeface="+mj-ea"/>
                <a:cs typeface="+mj-cs"/>
                <a:sym typeface="+mn-ea"/>
              </a:rPr>
              <a:t>（二）从业人员一百人以上不足三百人的，应当设置安全生产管理机构，并配备</a:t>
            </a:r>
            <a:r>
              <a:rPr kumimoji="0" sz="2400" b="0" i="0" u="none" strike="noStrike" kern="1200" cap="none" spc="0" normalizeH="0" baseline="0" noProof="1" dirty="0">
                <a:solidFill>
                  <a:srgbClr val="FF0000"/>
                </a:solidFill>
                <a:latin typeface="+mj-lt"/>
                <a:ea typeface="+mj-ea"/>
                <a:cs typeface="+mj-cs"/>
                <a:sym typeface="+mn-ea"/>
              </a:rPr>
              <a:t>三名</a:t>
            </a:r>
            <a:r>
              <a:rPr kumimoji="0" sz="2400" b="0" i="0" u="none" strike="noStrike" kern="1200" cap="none" spc="0" normalizeH="0" baseline="0" noProof="1" dirty="0">
                <a:solidFill>
                  <a:schemeClr val="tx2"/>
                </a:solidFill>
                <a:latin typeface="+mj-lt"/>
                <a:ea typeface="+mj-ea"/>
                <a:cs typeface="+mj-cs"/>
                <a:sym typeface="+mn-ea"/>
              </a:rPr>
              <a:t>以上专职安全生产管理人员；</a:t>
            </a:r>
            <a:br>
              <a:rPr kumimoji="0" sz="2400" b="0" i="0" u="none" strike="noStrike" kern="1200" cap="none" spc="0" normalizeH="0" baseline="0" noProof="1" dirty="0">
                <a:latin typeface="+mj-lt"/>
                <a:ea typeface="+mj-ea"/>
                <a:cs typeface="+mj-cs"/>
                <a:sym typeface="+mn-ea"/>
              </a:rPr>
            </a:br>
            <a:r>
              <a:rPr kumimoji="0" sz="2400" b="0" i="0" u="none" strike="noStrike" kern="1200" cap="none" spc="0" normalizeH="0" baseline="0" noProof="1" dirty="0">
                <a:solidFill>
                  <a:schemeClr val="tx2"/>
                </a:solidFill>
                <a:latin typeface="+mj-lt"/>
                <a:ea typeface="+mj-ea"/>
                <a:cs typeface="+mj-cs"/>
                <a:sym typeface="+mn-ea"/>
              </a:rPr>
              <a:t>（三）从业人员</a:t>
            </a:r>
            <a:r>
              <a:rPr kumimoji="0" sz="2400" b="0" i="0" u="none" strike="noStrike" kern="1200" cap="none" spc="0" normalizeH="0" baseline="0" noProof="1" dirty="0">
                <a:solidFill>
                  <a:srgbClr val="FF0000"/>
                </a:solidFill>
                <a:latin typeface="+mj-lt"/>
                <a:ea typeface="+mj-ea"/>
                <a:cs typeface="+mj-cs"/>
                <a:sym typeface="+mn-ea"/>
              </a:rPr>
              <a:t>五十人以上不足一百人</a:t>
            </a:r>
            <a:r>
              <a:rPr kumimoji="0" sz="2400" b="0" i="0" u="none" strike="noStrike" kern="1200" cap="none" spc="0" normalizeH="0" baseline="0" noProof="1" dirty="0">
                <a:solidFill>
                  <a:schemeClr val="tx2"/>
                </a:solidFill>
                <a:latin typeface="+mj-lt"/>
                <a:ea typeface="+mj-ea"/>
                <a:cs typeface="+mj-cs"/>
                <a:sym typeface="+mn-ea"/>
              </a:rPr>
              <a:t>的，应当设置安全生产管理机构，并配备</a:t>
            </a:r>
            <a:r>
              <a:rPr kumimoji="0" sz="2400" b="0" i="0" u="none" strike="noStrike" kern="1200" cap="none" spc="0" normalizeH="0" baseline="0" noProof="1" dirty="0">
                <a:solidFill>
                  <a:srgbClr val="FF0000"/>
                </a:solidFill>
                <a:latin typeface="+mj-lt"/>
                <a:ea typeface="+mj-ea"/>
                <a:cs typeface="+mj-cs"/>
                <a:sym typeface="+mn-ea"/>
              </a:rPr>
              <a:t>两名</a:t>
            </a:r>
            <a:r>
              <a:rPr kumimoji="0" sz="2400" b="0" i="0" u="none" strike="noStrike" kern="1200" cap="none" spc="0" normalizeH="0" baseline="0" noProof="1" dirty="0">
                <a:solidFill>
                  <a:schemeClr val="tx2"/>
                </a:solidFill>
                <a:latin typeface="+mj-lt"/>
                <a:ea typeface="+mj-ea"/>
                <a:cs typeface="+mj-cs"/>
                <a:sym typeface="+mn-ea"/>
              </a:rPr>
              <a:t>以上专职安全生产管理人员；</a:t>
            </a:r>
            <a:br>
              <a:rPr kumimoji="0" sz="2400" b="0" i="0" u="none" strike="noStrike" kern="1200" cap="none" spc="0" normalizeH="0" baseline="0" noProof="1" dirty="0">
                <a:latin typeface="+mj-lt"/>
                <a:ea typeface="+mj-ea"/>
                <a:cs typeface="+mj-cs"/>
                <a:sym typeface="+mn-ea"/>
              </a:rPr>
            </a:br>
            <a:r>
              <a:rPr kumimoji="0" sz="2400" b="0" i="0" u="none" strike="noStrike" kern="1200" cap="none" spc="0" normalizeH="0" baseline="0" noProof="1" dirty="0">
                <a:solidFill>
                  <a:schemeClr val="tx2"/>
                </a:solidFill>
                <a:latin typeface="+mj-lt"/>
                <a:ea typeface="+mj-ea"/>
                <a:cs typeface="+mj-cs"/>
                <a:sym typeface="+mn-ea"/>
              </a:rPr>
              <a:t>（四）从业人员不足</a:t>
            </a:r>
            <a:r>
              <a:rPr kumimoji="0" sz="2400" b="0" i="0" u="none" strike="noStrike" kern="1200" cap="none" spc="0" normalizeH="0" baseline="0" noProof="1" dirty="0">
                <a:solidFill>
                  <a:srgbClr val="FF0000"/>
                </a:solidFill>
                <a:latin typeface="+mj-lt"/>
                <a:ea typeface="+mj-ea"/>
                <a:cs typeface="+mj-cs"/>
                <a:sym typeface="+mn-ea"/>
              </a:rPr>
              <a:t>五十人</a:t>
            </a:r>
            <a:r>
              <a:rPr kumimoji="0" sz="2400" b="0" i="0" u="none" strike="noStrike" kern="1200" cap="none" spc="0" normalizeH="0" baseline="0" noProof="1" dirty="0">
                <a:solidFill>
                  <a:schemeClr val="tx2"/>
                </a:solidFill>
                <a:latin typeface="+mj-lt"/>
                <a:ea typeface="+mj-ea"/>
                <a:cs typeface="+mj-cs"/>
                <a:sym typeface="+mn-ea"/>
              </a:rPr>
              <a:t>的，应当配备专职安全生产管理人员</a:t>
            </a:r>
            <a:br>
              <a:rPr kumimoji="0" sz="2400" b="0" i="0" u="none" strike="noStrike" kern="1200" cap="none" spc="0" normalizeH="0" baseline="0" noProof="1" dirty="0">
                <a:latin typeface="+mj-lt"/>
                <a:ea typeface="+mj-ea"/>
                <a:cs typeface="+mj-cs"/>
                <a:sym typeface="+mn-ea"/>
              </a:rPr>
            </a:br>
            <a:r>
              <a:rPr kumimoji="0" sz="2400" b="0" i="0" u="none" strike="noStrike" kern="1200" cap="none" spc="0" normalizeH="0" baseline="0" noProof="1" dirty="0">
                <a:solidFill>
                  <a:schemeClr val="tx2"/>
                </a:solidFill>
                <a:latin typeface="+mj-lt"/>
                <a:ea typeface="+mj-ea"/>
                <a:cs typeface="+mj-cs"/>
                <a:sym typeface="+mn-ea"/>
              </a:rPr>
              <a:t>【部门规章】《冶金企业和有色金属企业安全生产规定》（第91号令）第十二条。</a:t>
            </a:r>
            <a:br>
              <a:rPr kumimoji="0" sz="2400" b="0" i="0" u="none" strike="noStrike" kern="1200" cap="none" spc="0" normalizeH="0" baseline="0" noProof="1" dirty="0">
                <a:latin typeface="+mj-lt"/>
                <a:ea typeface="+mj-ea"/>
                <a:cs typeface="+mj-cs"/>
                <a:sym typeface="+mn-ea"/>
              </a:rPr>
            </a:br>
            <a:r>
              <a:rPr kumimoji="0" sz="2400" b="0" i="0" u="none" strike="noStrike" kern="1200" cap="none" spc="0" normalizeH="0" baseline="0" noProof="1" dirty="0">
                <a:solidFill>
                  <a:schemeClr val="tx2"/>
                </a:solidFill>
                <a:latin typeface="+mj-lt"/>
                <a:ea typeface="+mj-ea"/>
                <a:cs typeface="+mj-cs"/>
                <a:sym typeface="+mn-ea"/>
              </a:rPr>
              <a:t>第十条《企业存在金属冶炼工艺，从业人员在一百人以上的，应当设置安全生产管理机构或者配备不低于从业人员千分之三的专职安全生产管理人员，但最低</a:t>
            </a:r>
            <a:r>
              <a:rPr kumimoji="0" sz="2400" b="0" i="0" u="none" strike="noStrike" kern="1200" cap="none" spc="0" normalizeH="0" baseline="0" noProof="1" dirty="0">
                <a:solidFill>
                  <a:srgbClr val="FF0000"/>
                </a:solidFill>
                <a:latin typeface="+mj-lt"/>
                <a:ea typeface="+mj-ea"/>
                <a:cs typeface="+mj-cs"/>
                <a:sym typeface="+mn-ea"/>
              </a:rPr>
              <a:t>不少于三人</a:t>
            </a:r>
            <a:r>
              <a:rPr kumimoji="0" sz="2400" b="0" i="0" u="none" strike="noStrike" kern="1200" cap="none" spc="0" normalizeH="0" baseline="0" noProof="1" dirty="0">
                <a:solidFill>
                  <a:schemeClr val="tx2"/>
                </a:solidFill>
                <a:latin typeface="+mj-lt"/>
                <a:ea typeface="+mj-ea"/>
                <a:cs typeface="+mj-cs"/>
                <a:sym typeface="+mn-ea"/>
              </a:rPr>
              <a:t>；从业人员在一百人以下的，应当设置安全生产管理机构或者配备专职安全生产管理人员。》</a:t>
            </a:r>
            <a:endParaRPr kumimoji="0" sz="2400" b="0" i="0" u="none" strike="noStrike" kern="1200" cap="none" spc="0" normalizeH="0" baseline="0" noProof="1" dirty="0">
              <a:solidFill>
                <a:schemeClr val="tx2"/>
              </a:solidFill>
              <a:latin typeface="+mj-lt"/>
              <a:ea typeface="+mj-ea"/>
              <a:cs typeface="+mj-cs"/>
              <a:sym typeface="+mn-ea"/>
            </a:endParaRPr>
          </a:p>
        </p:txBody>
      </p:sp>
      <p:sp>
        <p:nvSpPr>
          <p:cNvPr id="3" name="文本框 2"/>
          <p:cNvSpPr txBox="1"/>
          <p:nvPr/>
        </p:nvSpPr>
        <p:spPr>
          <a:xfrm>
            <a:off x="87628" y="0"/>
            <a:ext cx="323151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1</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95000"/>
          </a:blip>
          <a:stretch>
            <a:fillRect/>
          </a:stretch>
        </a:blipFill>
        <a:effectLst/>
      </p:bgPr>
    </p:bg>
    <p:spTree>
      <p:nvGrpSpPr>
        <p:cNvPr id="1" name=""/>
        <p:cNvGrpSpPr/>
        <p:nvPr/>
      </p:nvGrpSpPr>
      <p:grpSpPr/>
      <p:sp>
        <p:nvSpPr>
          <p:cNvPr id="58369" name="标题 1"/>
          <p:cNvSpPr>
            <a:spLocks noGrp="1" noRot="1"/>
          </p:cNvSpPr>
          <p:nvPr>
            <p:ph type="title"/>
          </p:nvPr>
        </p:nvSpPr>
        <p:spPr>
          <a:xfrm>
            <a:off x="280988" y="522288"/>
            <a:ext cx="8582025" cy="5740400"/>
          </a:xfrm>
          <a:solidFill>
            <a:schemeClr val="accent5">
              <a:lumMod val="90000"/>
            </a:schemeClr>
          </a:solidFill>
        </p:spPr>
        <p:txBody>
          <a:bodyPr anchor="t" anchorCtr="0"/>
          <a:p>
            <a:pPr marL="0" marR="0" indent="0" algn="l" defTabSz="914400" rtl="0" eaLnBrk="1" fontAlgn="base" latinLnBrk="0" hangingPunct="1">
              <a:lnSpc>
                <a:spcPct val="100000"/>
              </a:lnSpc>
              <a:spcBef>
                <a:spcPct val="0"/>
              </a:spcBef>
              <a:spcAft>
                <a:spcPct val="0"/>
              </a:spcAft>
              <a:buClrTx/>
              <a:buSzTx/>
              <a:buFontTx/>
              <a:buNone/>
            </a:pPr>
            <a:r>
              <a:rPr kumimoji="0" lang="zh-CN" sz="4400" b="0" i="0" u="none" strike="noStrike" kern="1200" cap="none" spc="0" normalizeH="0" baseline="0" noProof="1" dirty="0">
                <a:solidFill>
                  <a:srgbClr val="FF0000"/>
                </a:solidFill>
                <a:latin typeface="+mj-lt"/>
                <a:ea typeface="+mj-ea"/>
                <a:cs typeface="+mj-cs"/>
                <a:sym typeface="+mn-ea"/>
              </a:rPr>
              <a:t>检查中发现的问题</a:t>
            </a:r>
            <a:br>
              <a:rPr kumimoji="0" lang="zh-CN" sz="4400" b="0" i="0" u="none" strike="noStrike" kern="1200" cap="none" spc="0" normalizeH="0" baseline="0" noProof="1" dirty="0">
                <a:solidFill>
                  <a:srgbClr val="FF0000"/>
                </a:solidFill>
                <a:latin typeface="+mj-lt"/>
                <a:ea typeface="+mj-ea"/>
                <a:cs typeface="+mj-cs"/>
                <a:sym typeface="+mn-ea"/>
              </a:rPr>
            </a:br>
            <a:r>
              <a:rPr kumimoji="0" sz="4400" b="0" i="0" u="none" strike="noStrike" kern="1200" cap="none" spc="0" normalizeH="0" baseline="0" noProof="1" dirty="0">
                <a:solidFill>
                  <a:srgbClr val="FF0000"/>
                </a:solidFill>
                <a:latin typeface="+mj-lt"/>
                <a:ea typeface="+mj-ea"/>
                <a:cs typeface="+mj-cs"/>
                <a:sym typeface="+mn-ea"/>
              </a:rPr>
              <a:t>1.组织机构、人员任命文件；</a:t>
            </a:r>
            <a:br>
              <a:rPr kumimoji="0" sz="4400" b="0" i="0" u="none" strike="noStrike" kern="1200" cap="none" spc="0" normalizeH="0" baseline="0" noProof="1" dirty="0">
                <a:solidFill>
                  <a:srgbClr val="FF0000"/>
                </a:solidFill>
                <a:latin typeface="+mj-lt"/>
                <a:ea typeface="+mj-ea"/>
                <a:cs typeface="+mj-cs"/>
                <a:sym typeface="+mn-ea"/>
              </a:rPr>
            </a:br>
            <a:r>
              <a:rPr kumimoji="0" lang="en-US" sz="4400" b="0" i="0" u="none" strike="noStrike" kern="1200" cap="none" spc="0" normalizeH="0" baseline="0" noProof="1" dirty="0">
                <a:solidFill>
                  <a:srgbClr val="FF0000"/>
                </a:solidFill>
                <a:latin typeface="+mj-lt"/>
                <a:ea typeface="+mj-ea"/>
                <a:cs typeface="+mj-cs"/>
                <a:sym typeface="+mn-ea"/>
              </a:rPr>
              <a:t>2.</a:t>
            </a:r>
            <a:r>
              <a:rPr kumimoji="0" lang="zh-CN" altLang="en-US" sz="4400" b="0" i="0" u="none" strike="noStrike" kern="1200" cap="none" spc="0" normalizeH="0" baseline="0" noProof="1" dirty="0">
                <a:solidFill>
                  <a:srgbClr val="FF0000"/>
                </a:solidFill>
                <a:latin typeface="+mj-lt"/>
                <a:ea typeface="+mj-ea"/>
                <a:cs typeface="+mj-cs"/>
                <a:sym typeface="+mn-ea"/>
              </a:rPr>
              <a:t>证书。</a:t>
            </a:r>
            <a:endParaRPr kumimoji="0" lang="zh-CN" altLang="en-US" sz="4400" b="0" i="0" u="none" strike="noStrike" kern="1200" cap="none" spc="0" normalizeH="0" baseline="0" noProof="1" dirty="0">
              <a:solidFill>
                <a:srgbClr val="FF0000"/>
              </a:solidFill>
              <a:latin typeface="+mj-lt"/>
              <a:ea typeface="+mj-ea"/>
              <a:cs typeface="+mj-cs"/>
              <a:sym typeface="+mn-ea"/>
            </a:endParaRPr>
          </a:p>
        </p:txBody>
      </p:sp>
      <p:sp>
        <p:nvSpPr>
          <p:cNvPr id="3" name="文本框 2"/>
          <p:cNvSpPr txBox="1"/>
          <p:nvPr/>
        </p:nvSpPr>
        <p:spPr>
          <a:xfrm>
            <a:off x="87628" y="0"/>
            <a:ext cx="323151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1</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占位符 4"/>
          <p:cNvSpPr>
            <a:spLocks noGrp="1"/>
          </p:cNvSpPr>
          <p:nvPr>
            <p:ph type="body" idx="1"/>
          </p:nvPr>
        </p:nvSpPr>
        <p:spPr>
          <a:xfrm>
            <a:off x="349250" y="1117600"/>
            <a:ext cx="8620125" cy="3419475"/>
          </a:xfrm>
          <a:solidFill>
            <a:schemeClr val="accent6">
              <a:lumMod val="20000"/>
              <a:lumOff val="80000"/>
            </a:schemeClr>
          </a:solidFill>
        </p:spPr>
        <p:txBody>
          <a:bodyPr>
            <a:normAutofit/>
          </a:bodyPr>
          <a:p>
            <a:pPr marL="0" marR="0" indent="0" algn="l" defTabSz="914400" rtl="0" eaLnBrk="1" fontAlgn="base" latinLnBrk="0" hangingPunct="1">
              <a:lnSpc>
                <a:spcPct val="120000"/>
              </a:lnSpc>
              <a:spcBef>
                <a:spcPct val="20000"/>
              </a:spcBef>
              <a:spcAft>
                <a:spcPct val="0"/>
              </a:spcAft>
              <a:buClr>
                <a:schemeClr val="hlink"/>
              </a:buClr>
              <a:buSzPct val="75000"/>
              <a:buFont typeface="Wingdings" panose="05000000000000000000" pitchFamily="2" charset="2"/>
              <a:buNone/>
            </a:pPr>
            <a:r>
              <a:rPr kumimoji="0" lang="zh-CN" altLang="en-US" sz="1800" b="0" i="0" u="none" strike="noStrike" kern="1200" cap="none" spc="75" normalizeH="0" baseline="0"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原</a:t>
            </a:r>
            <a:r>
              <a:rPr kumimoji="0" lang="en-US" altLang="zh-CN" sz="1800" b="0" i="0" u="none" strike="noStrike" kern="1200" cap="none" spc="75" normalizeH="0" baseline="0"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安监总局令[2006]第3号</a:t>
            </a:r>
            <a:r>
              <a:rPr kumimoji="0" lang="zh-CN" altLang="en-US" sz="1800" b="0" i="0" u="none" strike="noStrike" kern="1200" cap="none" spc="75" normalizeH="0" baseline="0"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kumimoji="0" lang="zh-CN" altLang="en-US" sz="1800" b="0" i="0" u="none" strike="noStrike" kern="1200" cap="none" spc="75" normalizeH="0" baseline="0"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kumimoji="0" lang="en-US" altLang="zh-CN" sz="1800" b="0" i="0" u="none" strike="noStrike" kern="1200" cap="none" spc="75" normalizeH="0" baseline="0"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生产经营单位安全培训规定</a:t>
            </a:r>
            <a:r>
              <a:rPr kumimoji="0" lang="zh-CN" altLang="en-US" sz="1800" b="0" i="0" u="none" strike="noStrike" kern="1200" cap="none" spc="75" normalizeH="0" baseline="0"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kumimoji="0" lang="en-US" altLang="zh-CN" sz="1800" b="0" i="0" u="none" strike="noStrike" kern="1200" cap="none" spc="75" normalizeH="0" baseline="0"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(安监总局令[2015]第80号修改2015.5.9)</a:t>
            </a:r>
            <a:endParaRPr kumimoji="0" lang="en-US" altLang="zh-CN" sz="1800" b="0" i="0" u="none" strike="noStrike" kern="1200" cap="none" spc="75" normalizeH="0" baseline="0"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marL="0" marR="0" indent="0" algn="l" defTabSz="914400" rtl="0" eaLnBrk="1" fontAlgn="base" latinLnBrk="0" hangingPunct="1">
              <a:lnSpc>
                <a:spcPct val="120000"/>
              </a:lnSpc>
              <a:spcBef>
                <a:spcPct val="20000"/>
              </a:spcBef>
              <a:spcAft>
                <a:spcPct val="0"/>
              </a:spcAft>
              <a:buClr>
                <a:schemeClr val="hlink"/>
              </a:buClr>
              <a:buSzPct val="75000"/>
              <a:buFont typeface="Wingdings" panose="05000000000000000000" pitchFamily="2" charset="2"/>
              <a:buNone/>
            </a:pPr>
            <a:r>
              <a:rPr kumimoji="0" lang="en-US" altLang="zh-CN"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sym typeface="+mn-ea"/>
              </a:rPr>
              <a:t>第二十</a:t>
            </a:r>
            <a:r>
              <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sym typeface="+mn-ea"/>
              </a:rPr>
              <a:t>一</a:t>
            </a:r>
            <a:r>
              <a:rPr kumimoji="0" lang="en-US" altLang="zh-CN"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sym typeface="+mn-ea"/>
              </a:rPr>
              <a:t>条 生产经营单位应当将安全培训工作纳入</a:t>
            </a:r>
            <a:r>
              <a:rPr kumimoji="0" lang="en-US" altLang="zh-CN" sz="1800" b="0" i="0" u="none" strike="noStrike" kern="1200" cap="none" spc="75" normalizeH="0" baseline="0" noProof="1" dirty="0">
                <a:solidFill>
                  <a:srgbClr val="FF0000"/>
                </a:solidFill>
                <a:latin typeface="微软雅黑" panose="020B0503020204020204" charset="-122"/>
                <a:ea typeface="微软雅黑" panose="020B0503020204020204" charset="-122"/>
                <a:cs typeface="宋体" panose="02010600030101010101" pitchFamily="2" charset="-122"/>
                <a:sym typeface="+mn-ea"/>
              </a:rPr>
              <a:t>本单位年度工作计划</a:t>
            </a:r>
            <a:r>
              <a:rPr kumimoji="0" lang="en-US" altLang="zh-CN"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sym typeface="+mn-ea"/>
              </a:rPr>
              <a:t>。保证本单位安全培训工作所需资金。</a:t>
            </a:r>
            <a:endParaRPr kumimoji="0" lang="en-US" altLang="zh-CN"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sym typeface="+mn-ea"/>
            </a:endParaRPr>
          </a:p>
          <a:p>
            <a:pPr marL="0" marR="0" indent="0" algn="l" defTabSz="914400" rtl="0" eaLnBrk="1" fontAlgn="base" latinLnBrk="0" hangingPunct="1">
              <a:lnSpc>
                <a:spcPct val="120000"/>
              </a:lnSpc>
              <a:spcBef>
                <a:spcPct val="20000"/>
              </a:spcBef>
              <a:spcAft>
                <a:spcPct val="0"/>
              </a:spcAft>
              <a:buClr>
                <a:schemeClr val="hlink"/>
              </a:buClr>
              <a:buSzPct val="75000"/>
              <a:buFont typeface="Wingdings" panose="05000000000000000000" pitchFamily="2" charset="2"/>
              <a:buNone/>
            </a:pPr>
            <a:r>
              <a:rPr kumimoji="0" lang="en-US" altLang="zh-CN"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sym typeface="+mn-ea"/>
              </a:rPr>
              <a:t>1.</a:t>
            </a:r>
            <a:r>
              <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sym typeface="+mn-ea"/>
              </a:rPr>
              <a:t>法定持证人员（主要负责人、安全管理人员、特种作业人员和法律规定需要持证）</a:t>
            </a:r>
            <a:endPar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sym typeface="+mn-ea"/>
            </a:endParaRPr>
          </a:p>
          <a:p>
            <a:pPr marL="0" marR="0" indent="0" algn="l" defTabSz="914400" rtl="0" eaLnBrk="1" fontAlgn="base" latinLnBrk="0" hangingPunct="1">
              <a:lnSpc>
                <a:spcPct val="120000"/>
              </a:lnSpc>
              <a:spcBef>
                <a:spcPct val="20000"/>
              </a:spcBef>
              <a:spcAft>
                <a:spcPct val="0"/>
              </a:spcAft>
              <a:buClr>
                <a:schemeClr val="hlink"/>
              </a:buClr>
              <a:buSzPct val="75000"/>
              <a:buFont typeface="Wingdings" panose="05000000000000000000" pitchFamily="2" charset="2"/>
              <a:buNone/>
            </a:pPr>
            <a:r>
              <a:rPr kumimoji="0" lang="en-US" altLang="zh-CN"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sym typeface="+mn-ea"/>
              </a:rPr>
              <a:t>2.</a:t>
            </a:r>
            <a:r>
              <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sym typeface="+mn-ea"/>
              </a:rPr>
              <a:t>全员安全教育培训（转岗、</a:t>
            </a:r>
            <a:r>
              <a:rPr kumimoji="0" lang="en-US" altLang="zh-CN"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sym typeface="+mn-ea"/>
              </a:rPr>
              <a:t>“</a:t>
            </a:r>
            <a:r>
              <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sym typeface="+mn-ea"/>
              </a:rPr>
              <a:t>四新</a:t>
            </a:r>
            <a:r>
              <a:rPr kumimoji="0" lang="en-US" altLang="zh-CN"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sym typeface="+mn-ea"/>
              </a:rPr>
              <a:t> ”</a:t>
            </a:r>
            <a:r>
              <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sym typeface="+mn-ea"/>
              </a:rPr>
              <a:t>、日常安全知识等）</a:t>
            </a:r>
            <a:endPar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sym typeface="+mn-ea"/>
            </a:endParaRPr>
          </a:p>
          <a:p>
            <a:pPr marL="0" marR="0" indent="0" algn="l" defTabSz="914400" rtl="0" eaLnBrk="1" fontAlgn="base" latinLnBrk="0" hangingPunct="1">
              <a:lnSpc>
                <a:spcPct val="120000"/>
              </a:lnSpc>
              <a:spcBef>
                <a:spcPct val="20000"/>
              </a:spcBef>
              <a:spcAft>
                <a:spcPct val="0"/>
              </a:spcAft>
              <a:buClr>
                <a:schemeClr val="hlink"/>
              </a:buClr>
              <a:buSzPct val="75000"/>
              <a:buFont typeface="Wingdings" panose="05000000000000000000" pitchFamily="2" charset="2"/>
              <a:buNone/>
            </a:pPr>
            <a:r>
              <a:rPr kumimoji="0" lang="en-US" altLang="zh-CN"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sym typeface="+mn-ea"/>
              </a:rPr>
              <a:t>3.</a:t>
            </a:r>
            <a:r>
              <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sym typeface="+mn-ea"/>
              </a:rPr>
              <a:t>新入厂员工</a:t>
            </a:r>
            <a:r>
              <a:rPr kumimoji="0" lang="en-US" altLang="zh-CN"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sym typeface="+mn-ea"/>
              </a:rPr>
              <a:t>“</a:t>
            </a:r>
            <a:r>
              <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sym typeface="+mn-ea"/>
              </a:rPr>
              <a:t>三级安全教育</a:t>
            </a:r>
            <a:r>
              <a:rPr kumimoji="0" lang="en-US" altLang="zh-CN"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sym typeface="+mn-ea"/>
              </a:rPr>
              <a:t>”</a:t>
            </a:r>
            <a:endParaRPr kumimoji="0" lang="en-US" altLang="zh-CN"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sym typeface="+mn-ea"/>
            </a:endParaRPr>
          </a:p>
          <a:p>
            <a:pPr marL="0" marR="0" indent="0" algn="l" defTabSz="914400" rtl="0" eaLnBrk="1" fontAlgn="base" latinLnBrk="0" hangingPunct="1">
              <a:lnSpc>
                <a:spcPct val="120000"/>
              </a:lnSpc>
              <a:spcBef>
                <a:spcPct val="20000"/>
              </a:spcBef>
              <a:spcAft>
                <a:spcPct val="0"/>
              </a:spcAft>
              <a:buClr>
                <a:schemeClr val="hlink"/>
              </a:buClr>
              <a:buSzPct val="75000"/>
              <a:buFont typeface="Wingdings" panose="05000000000000000000" pitchFamily="2" charset="2"/>
              <a:buNone/>
            </a:pPr>
            <a:r>
              <a:rPr kumimoji="0" lang="en-US" altLang="zh-CN"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sym typeface="+mn-ea"/>
              </a:rPr>
              <a:t>4.</a:t>
            </a:r>
            <a:r>
              <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sym typeface="+mn-ea"/>
              </a:rPr>
              <a:t>外来施工方、外来参观等</a:t>
            </a:r>
            <a:endPar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endParaRPr>
          </a:p>
          <a:p>
            <a:pPr marL="0" marR="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endParaRPr>
          </a:p>
          <a:p>
            <a:pPr marL="0" marR="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endParaRPr>
          </a:p>
          <a:p>
            <a:pPr marL="0" marR="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endParaRPr>
          </a:p>
        </p:txBody>
      </p:sp>
      <p:cxnSp>
        <p:nvCxnSpPr>
          <p:cNvPr id="41" name="直接连接符 40"/>
          <p:cNvCxnSpPr/>
          <p:nvPr/>
        </p:nvCxnSpPr>
        <p:spPr>
          <a:xfrm>
            <a:off x="579438" y="512763"/>
            <a:ext cx="8159750" cy="6350"/>
          </a:xfrm>
          <a:prstGeom prst="line">
            <a:avLst/>
          </a:prstGeom>
          <a:ln>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3" name="文本框 2"/>
          <p:cNvSpPr txBox="1"/>
          <p:nvPr/>
        </p:nvSpPr>
        <p:spPr>
          <a:xfrm>
            <a:off x="87628" y="0"/>
            <a:ext cx="323151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2</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
        <p:nvSpPr>
          <p:cNvPr id="2" name="文本框 1"/>
          <p:cNvSpPr txBox="1"/>
          <p:nvPr/>
        </p:nvSpPr>
        <p:spPr>
          <a:xfrm>
            <a:off x="348615" y="4536440"/>
            <a:ext cx="8621395" cy="1568450"/>
          </a:xfrm>
          <a:prstGeom prst="rect">
            <a:avLst/>
          </a:prstGeom>
          <a:solidFill>
            <a:schemeClr val="accent5"/>
          </a:solidFill>
        </p:spPr>
        <p:txBody>
          <a:bodyPr wrap="square" rtlCol="0" anchor="t" anchorCtr="0">
            <a:spAutoFit/>
            <a:scene3d>
              <a:camera prst="orthographicFront"/>
              <a:lightRig rig="threePt" dir="t"/>
            </a:scene3d>
          </a:bodyPr>
          <a:p>
            <a:pPr>
              <a:lnSpc>
                <a:spcPct val="160000"/>
              </a:lnSpc>
            </a:pPr>
            <a:r>
              <a:rPr lang="en-US" altLang="zh-CN" sz="2000" spc="75" noProof="1" dirty="0">
                <a:latin typeface="微软雅黑" panose="020B0503020204020204" charset="-122"/>
                <a:ea typeface="微软雅黑" panose="020B0503020204020204" charset="-122"/>
                <a:cs typeface="宋体" panose="02010600030101010101" pitchFamily="2" charset="-122"/>
                <a:sym typeface="+mn-ea"/>
              </a:rPr>
              <a:t>第二十二条  生产经营单位应当建立健全从业人员安全生产教育和</a:t>
            </a:r>
            <a:r>
              <a:rPr lang="en-US" altLang="zh-CN" sz="2000" spc="75" noProof="1" dirty="0">
                <a:solidFill>
                  <a:srgbClr val="FF0000"/>
                </a:solidFill>
                <a:latin typeface="微软雅黑" panose="020B0503020204020204" charset="-122"/>
                <a:ea typeface="微软雅黑" panose="020B0503020204020204" charset="-122"/>
                <a:cs typeface="宋体" panose="02010600030101010101" pitchFamily="2" charset="-122"/>
                <a:sym typeface="+mn-ea"/>
              </a:rPr>
              <a:t>培训档案</a:t>
            </a:r>
            <a:r>
              <a:rPr lang="en-US" altLang="zh-CN" sz="2000" spc="75" noProof="1" dirty="0">
                <a:latin typeface="微软雅黑" panose="020B0503020204020204" charset="-122"/>
                <a:ea typeface="微软雅黑" panose="020B0503020204020204" charset="-122"/>
                <a:cs typeface="宋体" panose="02010600030101010101" pitchFamily="2" charset="-122"/>
                <a:sym typeface="+mn-ea"/>
              </a:rPr>
              <a:t>，由生产经营单位的安全生产管理机构以及安全生产管理人员详细、准确记录培训的时间、内容、参加人员以及考核结果等情况。</a:t>
            </a:r>
            <a:endParaRPr lang="en-US" altLang="zh-CN" sz="2000" spc="75" noProof="1" dirty="0">
              <a:latin typeface="微软雅黑" panose="020B0503020204020204" charset="-122"/>
              <a:ea typeface="微软雅黑" panose="020B0503020204020204" charset="-122"/>
              <a:cs typeface="宋体" panose="02010600030101010101" pitchFamily="2" charset="-122"/>
              <a:sym typeface="+mn-ea"/>
            </a:endParaRPr>
          </a:p>
        </p:txBody>
      </p:sp>
      <p:sp>
        <p:nvSpPr>
          <p:cNvPr id="58369" name="标题 1"/>
          <p:cNvSpPr>
            <a:spLocks noGrp="1" noRot="1"/>
          </p:cNvSpPr>
          <p:nvPr>
            <p:ph type="title"/>
          </p:nvPr>
        </p:nvSpPr>
        <p:spPr>
          <a:xfrm>
            <a:off x="347663" y="522288"/>
            <a:ext cx="8582025" cy="595313"/>
          </a:xfrm>
          <a:solidFill>
            <a:schemeClr val="accent5">
              <a:lumMod val="90000"/>
            </a:schemeClr>
          </a:solidFill>
        </p:spPr>
        <p:txBody>
          <a:bodyPr anchor="t" anchorCtr="0"/>
          <a:p>
            <a:pPr marL="0" marR="0" indent="0" algn="l" defTabSz="914400" rtl="0" eaLnBrk="1" fontAlgn="base" latinLnBrk="0" hangingPunct="1">
              <a:lnSpc>
                <a:spcPct val="100000"/>
              </a:lnSpc>
              <a:spcBef>
                <a:spcPct val="0"/>
              </a:spcBef>
              <a:spcAft>
                <a:spcPct val="0"/>
              </a:spcAft>
              <a:buClrTx/>
              <a:buSzTx/>
              <a:buFontTx/>
              <a:buNone/>
            </a:pPr>
            <a:r>
              <a:rPr kumimoji="0" lang="en-US" sz="2800" b="1" i="0" u="none" strike="noStrike" kern="1200" cap="none" spc="0" normalizeH="0" baseline="0" noProof="1" dirty="0">
                <a:solidFill>
                  <a:srgbClr val="FF0000"/>
                </a:solidFill>
                <a:latin typeface="+mj-lt"/>
                <a:ea typeface="+mj-ea"/>
                <a:cs typeface="+mj-cs"/>
                <a:sym typeface="+mn-ea"/>
              </a:rPr>
              <a:t>2</a:t>
            </a:r>
            <a:r>
              <a:rPr kumimoji="0" sz="2800" b="1" i="0" u="none" strike="noStrike" kern="1200" cap="none" spc="0" normalizeH="0" baseline="0" noProof="1" dirty="0">
                <a:solidFill>
                  <a:srgbClr val="FF0000"/>
                </a:solidFill>
                <a:latin typeface="+mj-lt"/>
                <a:ea typeface="+mj-ea"/>
                <a:cs typeface="+mj-cs"/>
                <a:sym typeface="+mn-ea"/>
              </a:rPr>
              <a:t>未按照要求对职工开展安全生产培训教育</a:t>
            </a:r>
            <a:endParaRPr kumimoji="0" sz="2800" b="1" i="0" u="none" strike="noStrike" kern="1200" cap="none" spc="0" normalizeH="0" baseline="0" noProof="1" dirty="0">
              <a:solidFill>
                <a:srgbClr val="FF0000"/>
              </a:solidFill>
              <a:latin typeface="+mj-lt"/>
              <a:ea typeface="+mj-ea"/>
              <a:cs typeface="+mj-cs"/>
              <a:sym typeface="+mn-ea"/>
            </a:endParaRPr>
          </a:p>
        </p:txBody>
      </p:sp>
    </p:spTree>
    <p:custDataLst>
      <p:tags r:id="rId1"/>
    </p:custDataLst>
  </p:cSld>
  <p:clrMapOvr>
    <a:masterClrMapping/>
  </p:clrMapOvr>
  <p:transition>
    <p:cove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占位符 4"/>
          <p:cNvSpPr>
            <a:spLocks noGrp="1"/>
          </p:cNvSpPr>
          <p:nvPr>
            <p:ph type="body" idx="1"/>
          </p:nvPr>
        </p:nvSpPr>
        <p:spPr>
          <a:xfrm>
            <a:off x="349250" y="520700"/>
            <a:ext cx="8620125" cy="5768975"/>
          </a:xfrm>
          <a:solidFill>
            <a:schemeClr val="accent6">
              <a:lumMod val="20000"/>
              <a:lumOff val="80000"/>
            </a:schemeClr>
          </a:solidFill>
        </p:spPr>
        <p:txBody>
          <a:bodyPr>
            <a:normAutofit lnSpcReduction="20000"/>
          </a:bodyPr>
          <a:p>
            <a:pPr marL="0" marR="0" indent="0" algn="l" defTabSz="914400" rtl="0" eaLnBrk="1" fontAlgn="base" latinLnBrk="0" hangingPunct="1">
              <a:lnSpc>
                <a:spcPct val="200000"/>
              </a:lnSpc>
              <a:spcBef>
                <a:spcPct val="20000"/>
              </a:spcBef>
              <a:spcAft>
                <a:spcPct val="0"/>
              </a:spcAft>
              <a:buClr>
                <a:schemeClr val="hlink"/>
              </a:buClr>
              <a:buSzPct val="75000"/>
              <a:buFont typeface="Wingdings" panose="05000000000000000000" pitchFamily="2" charset="2"/>
              <a:buNone/>
            </a:pPr>
            <a:r>
              <a:rPr kumimoji="0" lang="en-US" altLang="zh-CN" sz="1800" b="0" i="0" u="none" strike="noStrike" kern="1200" cap="none" spc="75" normalizeH="0" baseline="0"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kumimoji="0" lang="en-US" altLang="zh-CN" sz="2800" b="0" i="0" u="none" strike="noStrike" kern="1200" cap="none" spc="75" normalizeH="0" baseline="0"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kumimoji="0" lang="zh-CN" altLang="en-US" sz="2800" b="0" i="0" u="none" strike="noStrike" kern="1200" cap="none" spc="75" normalizeH="0" baseline="0"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原</a:t>
            </a:r>
            <a:r>
              <a:rPr kumimoji="0" lang="en-US" altLang="zh-CN" sz="2800" b="0" i="0" u="none" strike="noStrike" kern="1200" cap="none" spc="75" normalizeH="0" baseline="0"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安监总局令[2006]第3号</a:t>
            </a:r>
            <a:r>
              <a:rPr kumimoji="0" lang="zh-CN" altLang="en-US" sz="2800" b="0" i="0" u="none" strike="noStrike" kern="1200" cap="none" spc="75" normalizeH="0" baseline="0"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kumimoji="0" lang="en-US" altLang="zh-CN" sz="2800" b="0" i="0" u="none" strike="noStrike" kern="1200" cap="none" spc="75" normalizeH="0" baseline="0"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生产经营单位安全培训规定</a:t>
            </a:r>
            <a:r>
              <a:rPr kumimoji="0" lang="zh-CN" altLang="en-US" sz="2800" b="0" i="0" u="none" strike="noStrike" kern="1200" cap="none" spc="75" normalizeH="0" baseline="0"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kumimoji="0" lang="en-US" altLang="zh-CN" sz="2800" b="0" i="0" u="none" strike="noStrike" kern="1200" cap="none" spc="75" normalizeH="0" baseline="0"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(安监总局令[2015]第80号修改2015.5.9)</a:t>
            </a:r>
            <a:endParaRPr kumimoji="0" lang="en-US" altLang="zh-CN" sz="2800" b="0" i="0" u="none" strike="noStrike" kern="1200" cap="none" spc="75" normalizeH="0" baseline="0"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marL="0" marR="0" indent="0" algn="l" defTabSz="914400" rtl="0" eaLnBrk="1" fontAlgn="base" latinLnBrk="0" hangingPunct="1">
              <a:lnSpc>
                <a:spcPct val="200000"/>
              </a:lnSpc>
              <a:spcBef>
                <a:spcPct val="20000"/>
              </a:spcBef>
              <a:spcAft>
                <a:spcPct val="0"/>
              </a:spcAft>
              <a:buClr>
                <a:schemeClr val="hlink"/>
              </a:buClr>
              <a:buSzPct val="75000"/>
              <a:buFont typeface="Wingdings" panose="05000000000000000000" pitchFamily="2" charset="2"/>
              <a:buNone/>
            </a:pPr>
            <a:r>
              <a:rPr kumimoji="0" lang="en-US" altLang="zh-CN" sz="2800" b="0" i="0" u="none" strike="noStrike" kern="1200" cap="none" spc="75" normalizeH="0" baseline="0" noProof="1" dirty="0">
                <a:solidFill>
                  <a:schemeClr val="tx1"/>
                </a:solidFill>
                <a:latin typeface="宋体" panose="02010600030101010101" pitchFamily="2" charset="-122"/>
                <a:ea typeface="宋体" panose="02010600030101010101" pitchFamily="2" charset="-122"/>
                <a:cs typeface="宋体" panose="02010600030101010101" pitchFamily="2" charset="-122"/>
              </a:rPr>
              <a:t>第十五条</a:t>
            </a:r>
            <a:r>
              <a:rPr kumimoji="0" lang="zh-CN" altLang="en-US" sz="2800" b="0" i="0" u="none" strike="noStrike" kern="1200" cap="none" spc="0" normalizeH="0" baseline="0" noProof="1">
                <a:solidFill>
                  <a:srgbClr val="FF0000"/>
                </a:solidFill>
                <a:latin typeface="+mn-lt"/>
                <a:ea typeface="+mn-ea"/>
                <a:cs typeface="+mn-cs"/>
              </a:rPr>
              <a:t>（厂级）</a:t>
            </a:r>
            <a:r>
              <a:rPr kumimoji="0" lang="en-US" altLang="zh-CN" sz="2800" b="0" i="0" u="none" strike="noStrike" kern="1200" cap="none" spc="75" normalizeH="0" baseline="0" noProof="1" dirty="0">
                <a:solidFill>
                  <a:schemeClr val="tx1"/>
                </a:solidFill>
                <a:latin typeface="宋体" panose="02010600030101010101" pitchFamily="2" charset="-122"/>
                <a:ea typeface="宋体" panose="02010600030101010101" pitchFamily="2" charset="-122"/>
                <a:cs typeface="宋体" panose="02010600030101010101" pitchFamily="2" charset="-122"/>
                <a:hlinkClick r:id="rId1" action="ppaction://hlinkfile"/>
              </a:rPr>
              <a:t>第十五</a:t>
            </a:r>
            <a:r>
              <a:rPr kumimoji="0" lang="en-US" altLang="zh-CN" sz="2800" b="0" i="0" u="none" strike="noStrike" kern="1200" cap="none" spc="75" normalizeH="0" baseline="0" noProof="1" dirty="0">
                <a:solidFill>
                  <a:schemeClr val="tx1"/>
                </a:solidFill>
                <a:latin typeface="宋体" panose="02010600030101010101" pitchFamily="2" charset="-122"/>
                <a:ea typeface="宋体" panose="02010600030101010101" pitchFamily="2" charset="-122"/>
                <a:cs typeface="宋体" panose="02010600030101010101" pitchFamily="2" charset="-122"/>
              </a:rPr>
              <a:t>条</a:t>
            </a:r>
            <a:r>
              <a:rPr kumimoji="0" lang="zh-CN" altLang="en-US" sz="2800" b="0" i="0" u="none" strike="noStrike" kern="1200" cap="none" spc="0" normalizeH="0" baseline="0" noProof="1">
                <a:solidFill>
                  <a:srgbClr val="FF0000"/>
                </a:solidFill>
                <a:latin typeface="+mn-lt"/>
                <a:ea typeface="+mn-ea"/>
                <a:cs typeface="+mn-cs"/>
              </a:rPr>
              <a:t>（车间级）</a:t>
            </a:r>
            <a:r>
              <a:rPr kumimoji="0" lang="en-US" altLang="zh-CN" sz="2800" b="0" i="0" u="none" strike="noStrike" kern="1200" cap="none" spc="75" normalizeH="0" baseline="0" noProof="1" dirty="0">
                <a:solidFill>
                  <a:schemeClr val="tx1"/>
                </a:solidFill>
                <a:latin typeface="宋体" panose="02010600030101010101" pitchFamily="2" charset="-122"/>
                <a:ea typeface="宋体" panose="02010600030101010101" pitchFamily="2" charset="-122"/>
                <a:cs typeface="宋体" panose="02010600030101010101" pitchFamily="2" charset="-122"/>
              </a:rPr>
              <a:t>第十六条</a:t>
            </a:r>
            <a:r>
              <a:rPr kumimoji="0" lang="zh-CN" altLang="en-US" sz="2800" b="0" i="0" u="none" strike="noStrike" kern="1200" cap="none" spc="0" normalizeH="0" baseline="0" noProof="1">
                <a:solidFill>
                  <a:srgbClr val="FF0000"/>
                </a:solidFill>
                <a:latin typeface="+mn-lt"/>
                <a:ea typeface="+mn-ea"/>
                <a:cs typeface="+mn-cs"/>
              </a:rPr>
              <a:t>（班组级）分别描述培训的内容要求</a:t>
            </a:r>
            <a:r>
              <a:rPr kumimoji="0" lang="zh-CN" altLang="en-US" sz="2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rPr>
              <a:t>。</a:t>
            </a:r>
            <a:endParaRPr kumimoji="0" lang="zh-CN" altLang="en-US" sz="2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endParaRPr>
          </a:p>
          <a:p>
            <a:pPr marL="0" marR="0" indent="0" algn="l" defTabSz="914400" rtl="0" eaLnBrk="1" fontAlgn="base" latinLnBrk="0" hangingPunct="1">
              <a:lnSpc>
                <a:spcPct val="200000"/>
              </a:lnSpc>
              <a:spcBef>
                <a:spcPct val="20000"/>
              </a:spcBef>
              <a:spcAft>
                <a:spcPct val="0"/>
              </a:spcAft>
              <a:buClr>
                <a:schemeClr val="hlink"/>
              </a:buClr>
              <a:buSzPct val="75000"/>
              <a:buFont typeface="Wingdings" panose="05000000000000000000" pitchFamily="2" charset="2"/>
              <a:buNone/>
            </a:pPr>
            <a:r>
              <a:rPr kumimoji="0" lang="zh-CN" altLang="en-US" sz="2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rPr>
              <a:t>检查中发现问题：</a:t>
            </a:r>
            <a:r>
              <a:rPr kumimoji="0" lang="zh-CN" altLang="en-US" sz="2800" b="0" i="0" u="none" strike="noStrike" kern="1200" cap="none" spc="75" normalizeH="0" baseline="0" noProof="1" dirty="0">
                <a:solidFill>
                  <a:srgbClr val="FF0000"/>
                </a:solidFill>
                <a:latin typeface="微软雅黑" panose="020B0503020204020204" charset="-122"/>
                <a:ea typeface="微软雅黑" panose="020B0503020204020204" charset="-122"/>
                <a:cs typeface="宋体" panose="02010600030101010101" pitchFamily="2" charset="-122"/>
              </a:rPr>
              <a:t>泛泛而谈，千篇一律，没有体现岗位的个性特点（没有高温熔融金属作业岗位安全内容）</a:t>
            </a:r>
            <a:endParaRPr kumimoji="0" lang="zh-CN" altLang="en-US" sz="2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endParaRPr>
          </a:p>
          <a:p>
            <a:pPr marL="0" marR="0" indent="0" algn="l" defTabSz="914400" rtl="0" eaLnBrk="1" fontAlgn="base" latinLnBrk="0" hangingPunct="1">
              <a:lnSpc>
                <a:spcPct val="200000"/>
              </a:lnSpc>
              <a:spcBef>
                <a:spcPct val="20000"/>
              </a:spcBef>
              <a:spcAft>
                <a:spcPct val="0"/>
              </a:spcAft>
              <a:buClr>
                <a:schemeClr val="hlink"/>
              </a:buClr>
              <a:buSzPct val="75000"/>
              <a:buFont typeface="Wingdings" panose="05000000000000000000" pitchFamily="2" charset="2"/>
              <a:buNone/>
            </a:pPr>
            <a:endPar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endParaRPr>
          </a:p>
          <a:p>
            <a:pPr marL="0" marR="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endParaRPr>
          </a:p>
        </p:txBody>
      </p:sp>
      <p:cxnSp>
        <p:nvCxnSpPr>
          <p:cNvPr id="41" name="直接连接符 40"/>
          <p:cNvCxnSpPr/>
          <p:nvPr/>
        </p:nvCxnSpPr>
        <p:spPr>
          <a:xfrm>
            <a:off x="579438" y="512763"/>
            <a:ext cx="8159750" cy="6350"/>
          </a:xfrm>
          <a:prstGeom prst="line">
            <a:avLst/>
          </a:prstGeom>
          <a:ln>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3" name="文本框 2"/>
          <p:cNvSpPr txBox="1"/>
          <p:nvPr/>
        </p:nvSpPr>
        <p:spPr>
          <a:xfrm>
            <a:off x="87628" y="0"/>
            <a:ext cx="323151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2</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Tree>
    <p:custDataLst>
      <p:tags r:id="rId2"/>
    </p:custDataLst>
  </p:cSld>
  <p:clrMapOvr>
    <a:masterClrMapping/>
  </p:clrMapOvr>
  <p:transition>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占位符 785410"/>
          <p:cNvSpPr>
            <a:spLocks noGrp="1" noRot="1"/>
          </p:cNvSpPr>
          <p:nvPr>
            <p:ph idx="1"/>
          </p:nvPr>
        </p:nvSpPr>
        <p:spPr>
          <a:xfrm>
            <a:off x="301625" y="521970"/>
            <a:ext cx="8540750" cy="5728335"/>
          </a:xfrm>
          <a:solidFill>
            <a:schemeClr val="accent4">
              <a:lumMod val="20000"/>
              <a:lumOff val="80000"/>
            </a:schemeClr>
          </a:solidFill>
        </p:spPr>
        <p:txBody>
          <a:bodyPr anchor="t"/>
          <a:p>
            <a:pPr marR="0" algn="l" defTabSz="914400" rtl="0" eaLnBrk="1" fontAlgn="base" latinLnBrk="0" hangingPunct="1">
              <a:lnSpc>
                <a:spcPct val="130000"/>
              </a:lnSpc>
              <a:spcBef>
                <a:spcPct val="20000"/>
              </a:spcBef>
              <a:spcAft>
                <a:spcPct val="0"/>
              </a:spcAft>
              <a:buClr>
                <a:schemeClr val="hlink"/>
              </a:buClr>
              <a:buSzPct val="75000"/>
            </a:pPr>
            <a:r>
              <a:rPr kumimoji="0" lang="en-US" sz="2800" b="0" i="0" u="none" strike="noStrike" kern="1200" cap="none" spc="0" normalizeH="0" baseline="0" noProof="1" dirty="0">
                <a:solidFill>
                  <a:schemeClr val="tx1"/>
                </a:solidFill>
                <a:latin typeface="+mn-lt"/>
                <a:ea typeface="+mn-ea"/>
                <a:cs typeface="+mn-cs"/>
              </a:rPr>
              <a:t>1.</a:t>
            </a:r>
            <a:r>
              <a:rPr kumimoji="0" lang="zh-CN" altLang="en-US" sz="2800" b="0" i="0" u="none" strike="noStrike" kern="1200" cap="none" spc="0" normalizeH="0" baseline="0" noProof="1" dirty="0">
                <a:solidFill>
                  <a:schemeClr val="tx1"/>
                </a:solidFill>
                <a:latin typeface="+mn-lt"/>
                <a:ea typeface="+mn-ea"/>
                <a:cs typeface="+mn-cs"/>
              </a:rPr>
              <a:t>《</a:t>
            </a:r>
            <a:r>
              <a:rPr kumimoji="0" lang="en-US" sz="2800" b="0" i="0" u="none" strike="noStrike" kern="1200" cap="none" spc="0" normalizeH="0" baseline="0" noProof="1" dirty="0">
                <a:solidFill>
                  <a:schemeClr val="tx1"/>
                </a:solidFill>
                <a:latin typeface="+mn-lt"/>
                <a:ea typeface="+mn-ea"/>
                <a:cs typeface="+mn-cs"/>
              </a:rPr>
              <a:t>关于印发宁波市企业安全生产标准化建设评审工作管理办法的通知</a:t>
            </a:r>
            <a:r>
              <a:rPr kumimoji="0" lang="zh-CN" altLang="en-US" sz="2800" b="0" i="0" u="none" strike="noStrike" kern="1200" cap="none" spc="0" normalizeH="0" baseline="0" noProof="1" dirty="0">
                <a:solidFill>
                  <a:schemeClr val="tx1"/>
                </a:solidFill>
                <a:latin typeface="+mn-lt"/>
                <a:ea typeface="+mn-ea"/>
                <a:cs typeface="+mn-cs"/>
              </a:rPr>
              <a:t>》（甬安监管综〔2011〕17号）</a:t>
            </a:r>
            <a:r>
              <a:rPr lang="zh-CN" altLang="en-US" sz="2800" dirty="0">
                <a:sym typeface="+mn-ea"/>
              </a:rPr>
              <a:t>（</a:t>
            </a:r>
            <a:r>
              <a:rPr lang="en-US" altLang="zh-CN" sz="2800" dirty="0">
                <a:sym typeface="+mn-ea"/>
              </a:rPr>
              <a:t>2011.07.07</a:t>
            </a:r>
            <a:r>
              <a:rPr lang="zh-CN" altLang="en-US" sz="2800" dirty="0">
                <a:sym typeface="+mn-ea"/>
              </a:rPr>
              <a:t>）</a:t>
            </a:r>
            <a:endParaRPr kumimoji="0" lang="zh-CN" altLang="en-US" sz="2800" b="0" i="0" u="none" strike="noStrike" kern="1200" cap="none" spc="0" normalizeH="0" baseline="0" noProof="1" dirty="0">
              <a:solidFill>
                <a:schemeClr val="tx1"/>
              </a:solidFill>
              <a:latin typeface="+mn-lt"/>
              <a:ea typeface="+mn-ea"/>
              <a:cs typeface="+mn-cs"/>
            </a:endParaRPr>
          </a:p>
          <a:p>
            <a:pPr marR="0" algn="l" defTabSz="914400" rtl="0" eaLnBrk="1" fontAlgn="base" latinLnBrk="0" hangingPunct="1">
              <a:lnSpc>
                <a:spcPct val="130000"/>
              </a:lnSpc>
              <a:spcBef>
                <a:spcPct val="20000"/>
              </a:spcBef>
              <a:spcAft>
                <a:spcPct val="0"/>
              </a:spcAft>
              <a:buClr>
                <a:schemeClr val="hlink"/>
              </a:buClr>
              <a:buSzPct val="75000"/>
            </a:pPr>
            <a:r>
              <a:rPr kumimoji="0" lang="en-US" sz="2800" b="0" i="0" u="none" strike="noStrike" kern="1200" cap="none" spc="0" normalizeH="0" baseline="0" noProof="1" dirty="0">
                <a:solidFill>
                  <a:schemeClr val="tx1"/>
                </a:solidFill>
                <a:latin typeface="+mn-lt"/>
                <a:ea typeface="+mn-ea"/>
                <a:cs typeface="+mn-cs"/>
              </a:rPr>
              <a:t>2.</a:t>
            </a:r>
            <a:r>
              <a:rPr kumimoji="0" lang="zh-CN" altLang="en-US" sz="2800" b="0" i="0" u="none" strike="noStrike" kern="1200" cap="none" spc="0" normalizeH="0" baseline="0" noProof="1" dirty="0">
                <a:solidFill>
                  <a:schemeClr val="tx1"/>
                </a:solidFill>
                <a:latin typeface="+mn-lt"/>
                <a:ea typeface="+mn-ea"/>
                <a:cs typeface="+mn-cs"/>
              </a:rPr>
              <a:t>《</a:t>
            </a:r>
            <a:r>
              <a:rPr kumimoji="0" lang="en-US" sz="2800" b="0" i="0" u="none" strike="noStrike" kern="1200" cap="none" spc="0" normalizeH="0" baseline="0" noProof="1" dirty="0">
                <a:solidFill>
                  <a:schemeClr val="tx1"/>
                </a:solidFill>
                <a:latin typeface="+mn-lt"/>
                <a:ea typeface="+mn-ea"/>
                <a:cs typeface="+mn-cs"/>
              </a:rPr>
              <a:t>关于印发宁波市企业安全生产标准化建设评审工作管理办法实施细则（试行）的通知</a:t>
            </a:r>
            <a:r>
              <a:rPr kumimoji="0" lang="zh-CN" altLang="en-US" sz="2800" b="0" i="0" u="none" strike="noStrike" kern="1200" cap="none" spc="0" normalizeH="0" baseline="0" noProof="1" dirty="0">
                <a:solidFill>
                  <a:schemeClr val="tx1"/>
                </a:solidFill>
                <a:latin typeface="+mn-lt"/>
                <a:ea typeface="+mn-ea"/>
                <a:cs typeface="+mn-cs"/>
              </a:rPr>
              <a:t>》（</a:t>
            </a:r>
            <a:r>
              <a:rPr kumimoji="0" lang="en-US" sz="2800" b="0" i="0" u="none" strike="noStrike" kern="1200" cap="none" spc="0" normalizeH="0" baseline="0" noProof="1" dirty="0">
                <a:solidFill>
                  <a:schemeClr val="tx1"/>
                </a:solidFill>
                <a:latin typeface="+mn-lt"/>
                <a:ea typeface="+mn-ea"/>
                <a:cs typeface="+mn-cs"/>
              </a:rPr>
              <a:t>甬安监管综〔2011〕28号</a:t>
            </a:r>
            <a:r>
              <a:rPr kumimoji="0" lang="zh-CN" altLang="en-US" sz="2800" b="0" i="0" u="none" strike="noStrike" kern="1200" cap="none" spc="0" normalizeH="0" baseline="0" noProof="1" dirty="0">
                <a:solidFill>
                  <a:schemeClr val="tx1"/>
                </a:solidFill>
                <a:latin typeface="+mn-lt"/>
                <a:ea typeface="+mn-ea"/>
                <a:cs typeface="+mn-cs"/>
              </a:rPr>
              <a:t>）（</a:t>
            </a:r>
            <a:r>
              <a:rPr kumimoji="0" lang="en-US" altLang="zh-CN" sz="2800" b="0" i="0" u="none" strike="noStrike" kern="1200" cap="none" spc="0" normalizeH="0" baseline="0" noProof="1" dirty="0">
                <a:solidFill>
                  <a:schemeClr val="tx1"/>
                </a:solidFill>
                <a:latin typeface="+mn-lt"/>
                <a:ea typeface="+mn-ea"/>
                <a:cs typeface="+mn-cs"/>
              </a:rPr>
              <a:t>2011.10.14</a:t>
            </a:r>
            <a:r>
              <a:rPr kumimoji="0" lang="zh-CN" altLang="en-US" sz="2800" b="0" i="0" u="none" strike="noStrike" kern="1200" cap="none" spc="0" normalizeH="0" baseline="0" noProof="1" dirty="0">
                <a:solidFill>
                  <a:schemeClr val="tx1"/>
                </a:solidFill>
                <a:latin typeface="+mn-lt"/>
                <a:ea typeface="+mn-ea"/>
                <a:cs typeface="+mn-cs"/>
              </a:rPr>
              <a:t>）</a:t>
            </a:r>
            <a:endParaRPr kumimoji="0" lang="zh-CN" altLang="en-US" sz="2800" b="0" i="0" u="none" strike="noStrike" kern="1200" cap="none" spc="0" normalizeH="0" baseline="0" noProof="1" dirty="0">
              <a:solidFill>
                <a:schemeClr val="tx1"/>
              </a:solidFill>
              <a:latin typeface="+mn-lt"/>
              <a:ea typeface="+mn-ea"/>
              <a:cs typeface="+mn-cs"/>
            </a:endParaRPr>
          </a:p>
          <a:p>
            <a:pPr marR="0" algn="l" defTabSz="914400" rtl="0" eaLnBrk="1" fontAlgn="base" latinLnBrk="0" hangingPunct="1">
              <a:lnSpc>
                <a:spcPct val="130000"/>
              </a:lnSpc>
              <a:spcBef>
                <a:spcPct val="20000"/>
              </a:spcBef>
              <a:spcAft>
                <a:spcPct val="0"/>
              </a:spcAft>
              <a:buClr>
                <a:schemeClr val="hlink"/>
              </a:buClr>
              <a:buSzPct val="75000"/>
            </a:pPr>
            <a:r>
              <a:rPr kumimoji="0" lang="en-US" altLang="zh-CN" sz="2800" b="0" i="0" u="none" strike="noStrike" kern="1200" cap="none" spc="0" normalizeH="0" baseline="0" noProof="1" dirty="0">
                <a:solidFill>
                  <a:schemeClr val="tx1"/>
                </a:solidFill>
                <a:latin typeface="+mn-lt"/>
                <a:ea typeface="+mn-ea"/>
                <a:cs typeface="+mn-cs"/>
              </a:rPr>
              <a:t>3.</a:t>
            </a:r>
            <a:r>
              <a:rPr kumimoji="0" lang="zh-CN" altLang="en-US" sz="2800" b="0" i="0" u="none" strike="noStrike" kern="1200" cap="none" spc="0" normalizeH="0" baseline="0" noProof="1" dirty="0">
                <a:solidFill>
                  <a:schemeClr val="tx1"/>
                </a:solidFill>
                <a:latin typeface="+mn-lt"/>
                <a:ea typeface="+mn-ea"/>
                <a:cs typeface="+mn-cs"/>
              </a:rPr>
              <a:t>《</a:t>
            </a:r>
            <a:r>
              <a:rPr kumimoji="0" lang="en-US" altLang="zh-CN" sz="2800" b="0" i="0" u="none" strike="noStrike" kern="1200" cap="none" spc="0" normalizeH="0" baseline="0" noProof="1" dirty="0">
                <a:solidFill>
                  <a:schemeClr val="tx1"/>
                </a:solidFill>
                <a:latin typeface="+mn-lt"/>
                <a:ea typeface="+mn-ea"/>
                <a:cs typeface="+mn-cs"/>
              </a:rPr>
              <a:t>宁波市安全生产监管理局关于印发危险化学品</a:t>
            </a:r>
            <a:endParaRPr kumimoji="0" lang="en-US" altLang="zh-CN" sz="2800" b="0" i="0" u="none" strike="noStrike" kern="1200" cap="none" spc="0" normalizeH="0" baseline="0" noProof="1" dirty="0">
              <a:solidFill>
                <a:schemeClr val="tx1"/>
              </a:solidFill>
              <a:latin typeface="+mn-lt"/>
              <a:ea typeface="+mn-ea"/>
              <a:cs typeface="+mn-cs"/>
            </a:endParaRPr>
          </a:p>
          <a:p>
            <a:pPr marL="0" marR="0" indent="0" algn="l" defTabSz="914400" rtl="0" eaLnBrk="1" fontAlgn="base" latinLnBrk="0" hangingPunct="1">
              <a:lnSpc>
                <a:spcPct val="130000"/>
              </a:lnSpc>
              <a:spcBef>
                <a:spcPct val="20000"/>
              </a:spcBef>
              <a:spcAft>
                <a:spcPct val="0"/>
              </a:spcAft>
              <a:buClr>
                <a:schemeClr val="hlink"/>
              </a:buClr>
              <a:buSzPct val="75000"/>
              <a:buNone/>
            </a:pPr>
            <a:r>
              <a:rPr kumimoji="0" lang="en-US" altLang="zh-CN" sz="2800" b="0" i="0" u="none" strike="noStrike" kern="1200" cap="none" spc="0" normalizeH="0" baseline="0" noProof="1" dirty="0">
                <a:solidFill>
                  <a:schemeClr val="tx1"/>
                </a:solidFill>
                <a:latin typeface="+mn-lt"/>
                <a:ea typeface="+mn-ea"/>
                <a:cs typeface="+mn-cs"/>
              </a:rPr>
              <a:t>烟花爆竹非煤矿山三级安全生产标准化实施细则</a:t>
            </a:r>
            <a:r>
              <a:rPr kumimoji="0" lang="zh-CN" altLang="en-US" sz="2800" b="0" i="0" u="none" strike="noStrike" kern="1200" cap="none" spc="0" normalizeH="0" baseline="0" noProof="1" dirty="0">
                <a:solidFill>
                  <a:schemeClr val="tx1"/>
                </a:solidFill>
                <a:latin typeface="+mn-lt"/>
                <a:ea typeface="+mn-ea"/>
                <a:cs typeface="+mn-cs"/>
              </a:rPr>
              <a:t>》（</a:t>
            </a:r>
            <a:r>
              <a:rPr kumimoji="0" lang="en-US" altLang="zh-CN" sz="2800" b="0" i="0" u="none" strike="noStrike" kern="1200" cap="none" spc="0" normalizeH="0" baseline="0" noProof="1" dirty="0">
                <a:solidFill>
                  <a:schemeClr val="tx1"/>
                </a:solidFill>
                <a:latin typeface="+mn-lt"/>
                <a:ea typeface="+mn-ea"/>
                <a:cs typeface="+mn-cs"/>
              </a:rPr>
              <a:t>甬安监管危〔2012〕30号</a:t>
            </a:r>
            <a:r>
              <a:rPr kumimoji="0" lang="zh-CN" altLang="en-US" sz="2800" b="0" i="0" u="none" strike="noStrike" kern="1200" cap="none" spc="0" normalizeH="0" baseline="0" noProof="1" dirty="0">
                <a:solidFill>
                  <a:schemeClr val="tx1"/>
                </a:solidFill>
                <a:latin typeface="+mn-lt"/>
                <a:ea typeface="+mn-ea"/>
                <a:cs typeface="+mn-cs"/>
              </a:rPr>
              <a:t>）（</a:t>
            </a:r>
            <a:r>
              <a:rPr kumimoji="0" lang="en-US" altLang="zh-CN" sz="2800" b="0" i="0" u="none" strike="noStrike" kern="1200" cap="none" spc="0" normalizeH="0" baseline="0" noProof="1" dirty="0">
                <a:solidFill>
                  <a:schemeClr val="tx1"/>
                </a:solidFill>
                <a:latin typeface="+mn-lt"/>
                <a:ea typeface="+mn-ea"/>
                <a:cs typeface="+mn-cs"/>
              </a:rPr>
              <a:t>2012.</a:t>
            </a:r>
            <a:r>
              <a:rPr kumimoji="0" lang="en-US" altLang="zh-CN" sz="2800" b="0" i="0" u="none" strike="noStrike" kern="1200" cap="none" spc="0" normalizeH="0" baseline="0" noProof="1" dirty="0">
                <a:solidFill>
                  <a:schemeClr val="tx1"/>
                </a:solidFill>
                <a:latin typeface="+mn-lt"/>
                <a:ea typeface="+mn-ea"/>
                <a:cs typeface="+mn-cs"/>
              </a:rPr>
              <a:t>08.20</a:t>
            </a:r>
            <a:r>
              <a:rPr kumimoji="0" lang="zh-CN" altLang="en-US" sz="2800" b="0" i="0" u="none" strike="noStrike" kern="1200" cap="none" spc="0" normalizeH="0" baseline="0" noProof="1" dirty="0">
                <a:solidFill>
                  <a:schemeClr val="tx1"/>
                </a:solidFill>
                <a:latin typeface="+mn-lt"/>
                <a:ea typeface="+mn-ea"/>
                <a:cs typeface="+mn-cs"/>
              </a:rPr>
              <a:t>）</a:t>
            </a:r>
            <a:endParaRPr kumimoji="0" lang="zh-CN" altLang="en-US" sz="2800" b="0" i="0" u="none" strike="noStrike" kern="1200" cap="none" spc="0" normalizeH="0" baseline="0" noProof="1" dirty="0">
              <a:solidFill>
                <a:schemeClr val="tx1"/>
              </a:solidFill>
              <a:latin typeface="+mn-lt"/>
              <a:ea typeface="+mn-ea"/>
              <a:cs typeface="+mn-cs"/>
            </a:endParaRPr>
          </a:p>
        </p:txBody>
      </p:sp>
      <p:sp>
        <p:nvSpPr>
          <p:cNvPr id="3" name="文本框 2"/>
          <p:cNvSpPr txBox="1"/>
          <p:nvPr/>
        </p:nvSpPr>
        <p:spPr>
          <a:xfrm>
            <a:off x="0" y="0"/>
            <a:ext cx="2940685" cy="521970"/>
          </a:xfrm>
          <a:prstGeom prst="rect">
            <a:avLst/>
          </a:prstGeom>
          <a:solidFill>
            <a:schemeClr val="accent4">
              <a:lumMod val="60000"/>
              <a:lumOff val="40000"/>
            </a:schemeClr>
          </a:solidFill>
        </p:spPr>
        <p:txBody>
          <a:bodyPr wrap="square" rtlCol="0" anchor="t">
            <a:spAutoFit/>
          </a:bodyPr>
          <a:p>
            <a:r>
              <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rPr>
              <a:t>一、概况（文件）</a:t>
            </a:r>
            <a:endPar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占位符 4"/>
          <p:cNvSpPr>
            <a:spLocks noGrp="1"/>
          </p:cNvSpPr>
          <p:nvPr>
            <p:ph type="body" idx="1"/>
          </p:nvPr>
        </p:nvSpPr>
        <p:spPr>
          <a:xfrm>
            <a:off x="349250" y="520700"/>
            <a:ext cx="8620125" cy="520700"/>
          </a:xfrm>
          <a:solidFill>
            <a:schemeClr val="accent5">
              <a:lumMod val="90000"/>
            </a:schemeClr>
          </a:solidFill>
        </p:spPr>
        <p:txBody>
          <a:bodyPr>
            <a:normAutofit fontScale="80000"/>
          </a:bodyPr>
          <a:p>
            <a:pPr marL="0" marR="0" indent="0" algn="l" defTabSz="914400" rtl="0" eaLnBrk="1" fontAlgn="base" latinLnBrk="0" hangingPunct="1">
              <a:lnSpc>
                <a:spcPct val="140000"/>
              </a:lnSpc>
              <a:spcBef>
                <a:spcPct val="20000"/>
              </a:spcBef>
              <a:spcAft>
                <a:spcPct val="0"/>
              </a:spcAft>
              <a:buClr>
                <a:schemeClr val="hlink"/>
              </a:buClr>
              <a:buSzPct val="75000"/>
              <a:buFont typeface="Wingdings" panose="05000000000000000000" pitchFamily="2" charset="2"/>
              <a:buNone/>
            </a:pPr>
            <a:r>
              <a:rPr kumimoji="0" lang="en-US" sz="2500" b="1" i="0" u="none" strike="noStrike" kern="1200" cap="none" spc="75" normalizeH="0" baseline="0"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r>
              <a:rPr kumimoji="0" sz="2500" b="1" i="0" u="none" strike="noStrike" kern="1200" cap="none" spc="75" normalizeH="0" baseline="0"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未按照规定建立应急救援组织、制定应急预案及开展应急救援演练</a:t>
            </a:r>
            <a:endParaRPr kumimoji="0" sz="2500" b="1" i="0" u="none" strike="noStrike" kern="1200" cap="none" spc="75" normalizeH="0" baseline="0"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a:p>
            <a:pPr marL="0" marR="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endParaRPr>
          </a:p>
          <a:p>
            <a:pPr marL="0" marR="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endParaRPr>
          </a:p>
          <a:p>
            <a:pPr marL="0" marR="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endParaRPr>
          </a:p>
          <a:p>
            <a:pPr marL="0" marR="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endParaRPr>
          </a:p>
        </p:txBody>
      </p:sp>
      <p:cxnSp>
        <p:nvCxnSpPr>
          <p:cNvPr id="41" name="直接连接符 40"/>
          <p:cNvCxnSpPr/>
          <p:nvPr/>
        </p:nvCxnSpPr>
        <p:spPr>
          <a:xfrm>
            <a:off x="579438" y="512763"/>
            <a:ext cx="8159750" cy="6350"/>
          </a:xfrm>
          <a:prstGeom prst="line">
            <a:avLst/>
          </a:prstGeom>
          <a:ln>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3" name="文本框 2"/>
          <p:cNvSpPr txBox="1"/>
          <p:nvPr/>
        </p:nvSpPr>
        <p:spPr>
          <a:xfrm>
            <a:off x="87628" y="0"/>
            <a:ext cx="323151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3</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
        <p:nvSpPr>
          <p:cNvPr id="4" name="文本占位符 4"/>
          <p:cNvSpPr>
            <a:spLocks noGrp="1"/>
          </p:cNvSpPr>
          <p:nvPr/>
        </p:nvSpPr>
        <p:spPr>
          <a:xfrm>
            <a:off x="347663" y="1041400"/>
            <a:ext cx="8621713" cy="1530350"/>
          </a:xfrm>
          <a:prstGeom prst="rect">
            <a:avLst/>
          </a:prstGeom>
          <a:solidFill>
            <a:schemeClr val="accent6">
              <a:lumMod val="20000"/>
              <a:lumOff val="80000"/>
            </a:schemeClr>
          </a:solidFill>
          <a:ln w="9525">
            <a:noFill/>
          </a:ln>
        </p:spPr>
        <p:txBody>
          <a:bodyPr anchor="t">
            <a:normAutofit lnSpcReduction="20000"/>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fontAlgn="base">
              <a:lnSpc>
                <a:spcPct val="120000"/>
              </a:lnSpc>
            </a:pPr>
            <a:r>
              <a:rPr lang="zh-CN" altLang="en-US" strike="noStrike"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000" strike="noStrike"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国家安监总局令[2016]第88号《生产安全事故应急预案管理办法》（应急管理部</a:t>
            </a:r>
            <a:r>
              <a:rPr lang="en-US" altLang="zh-CN" sz="2000" strike="noStrike"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2000" strike="noStrike"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号令修改）  </a:t>
            </a:r>
            <a:endParaRPr lang="zh-CN" altLang="en-US" sz="2000" strike="noStrike"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pPr>
            <a:r>
              <a:rPr lang="zh-CN" altLang="en-US" sz="2000" b="1" strike="noStrike" noProof="1" dirty="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  应急预案</a:t>
            </a:r>
            <a:r>
              <a:rPr lang="en-US" altLang="zh-CN" sz="2000" b="1" strike="noStrike" noProof="1" dirty="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a:t>
            </a:r>
            <a:r>
              <a:rPr lang="zh-CN" altLang="en-US" sz="2000" b="1" u="sng" strike="noStrike" noProof="1" dirty="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为有效预防和控制可能发生的事故，最大程度减少事故及其造成损害而预先制定的</a:t>
            </a:r>
            <a:r>
              <a:rPr lang="zh-CN" altLang="en-US" sz="2000" u="sng" strike="noStrike" noProof="1" dirty="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工作方案</a:t>
            </a:r>
            <a:r>
              <a:rPr lang="en-US" altLang="zh-CN" sz="2000" b="1" u="sng" strike="noStrike" noProof="1" dirty="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a:t>
            </a:r>
            <a:endParaRPr lang="en-US" altLang="zh-CN" sz="2000" b="1" u="sng" strike="noStrike" noProof="1" dirty="0">
              <a:solidFill>
                <a:srgbClr val="FF0000"/>
              </a:solidFill>
              <a:latin typeface="仿宋" panose="02010609060101010101" pitchFamily="49" charset="-122"/>
              <a:ea typeface="仿宋" panose="02010609060101010101" pitchFamily="49" charset="-122"/>
              <a:cs typeface="仿宋" panose="02010609060101010101" pitchFamily="49" charset="-122"/>
              <a:sym typeface="+mn-ea"/>
            </a:endParaRPr>
          </a:p>
          <a:p>
            <a:pPr fontAlgn="base">
              <a:lnSpc>
                <a:spcPct val="120000"/>
              </a:lnSpc>
            </a:pPr>
            <a:endParaRPr lang="zh-CN" altLang="en-US" sz="2000" strike="noStrike" spc="75" noProof="1" dirty="0">
              <a:solidFill>
                <a:schemeClr val="tx1"/>
              </a:solidFill>
              <a:latin typeface="微软雅黑" panose="020B0503020204020204" charset="-122"/>
              <a:ea typeface="微软雅黑" panose="020B0503020204020204" charset="-122"/>
              <a:cs typeface="宋体" panose="02010600030101010101" pitchFamily="2" charset="-122"/>
            </a:endParaRPr>
          </a:p>
        </p:txBody>
      </p:sp>
      <p:sp>
        <p:nvSpPr>
          <p:cNvPr id="89093" name="文本占位符 4"/>
          <p:cNvSpPr>
            <a:spLocks noGrp="1"/>
          </p:cNvSpPr>
          <p:nvPr/>
        </p:nvSpPr>
        <p:spPr>
          <a:xfrm>
            <a:off x="349250" y="2571750"/>
            <a:ext cx="8620125" cy="2139950"/>
          </a:xfrm>
          <a:prstGeom prst="rect">
            <a:avLst/>
          </a:prstGeom>
          <a:noFill/>
          <a:ln w="9525">
            <a:noFill/>
          </a:ln>
        </p:spPr>
        <p:txBody>
          <a:bodyPr anchor="t"/>
          <a:p>
            <a:pPr fontAlgn="base">
              <a:lnSpc>
                <a:spcPct val="120000"/>
              </a:lnSpc>
              <a:buClr>
                <a:schemeClr val="hlink"/>
              </a:buClr>
              <a:buSzPct val="75000"/>
            </a:pPr>
            <a:r>
              <a:rPr lang="zh-CN" altLang="en-US" sz="1600" dirty="0">
                <a:latin typeface="宋体" panose="02010600030101010101" pitchFamily="2" charset="-122"/>
                <a:ea typeface="宋体" panose="02010600030101010101" pitchFamily="2" charset="-122"/>
                <a:sym typeface="宋体" panose="02010600030101010101" pitchFamily="2" charset="-122"/>
              </a:rPr>
              <a:t> </a:t>
            </a:r>
            <a:r>
              <a:rPr lang="zh-CN" altLang="en-US" sz="2300" dirty="0">
                <a:solidFill>
                  <a:srgbClr val="FF0000"/>
                </a:solidFill>
                <a:latin typeface="仿宋" panose="02010609060101010101" pitchFamily="49" charset="-122"/>
                <a:ea typeface="仿宋" panose="02010609060101010101" pitchFamily="49" charset="-122"/>
                <a:sym typeface="宋体" panose="02010600030101010101" pitchFamily="2" charset="-122"/>
              </a:rPr>
              <a:t>  </a:t>
            </a:r>
            <a:r>
              <a:rPr lang="zh-CN" altLang="en-US" sz="2300" dirty="0">
                <a:latin typeface="仿宋" panose="02010609060101010101" pitchFamily="49" charset="-122"/>
                <a:ea typeface="仿宋" panose="02010609060101010101" pitchFamily="49" charset="-122"/>
                <a:sym typeface="宋体" panose="02010600030101010101" pitchFamily="2" charset="-122"/>
              </a:rPr>
              <a:t>第二十一条  </a:t>
            </a:r>
            <a:r>
              <a:rPr lang="zh-CN" altLang="en-US" sz="2300" b="1" u="sng" dirty="0">
                <a:solidFill>
                  <a:srgbClr val="FF0000"/>
                </a:solidFill>
                <a:latin typeface="仿宋" panose="02010609060101010101" pitchFamily="49" charset="-122"/>
                <a:ea typeface="仿宋" panose="02010609060101010101" pitchFamily="49" charset="-122"/>
                <a:sym typeface="宋体" panose="02010600030101010101" pitchFamily="2" charset="-122"/>
              </a:rPr>
              <a:t>矿山、金属冶炼</a:t>
            </a:r>
            <a:r>
              <a:rPr lang="zh-CN" altLang="en-US" sz="2300" dirty="0">
                <a:latin typeface="仿宋" panose="02010609060101010101" pitchFamily="49" charset="-122"/>
                <a:ea typeface="仿宋" panose="02010609060101010101" pitchFamily="49" charset="-122"/>
                <a:sym typeface="宋体" panose="02010600030101010101" pitchFamily="2" charset="-122"/>
              </a:rPr>
              <a:t>、建筑施工企业和易燃易爆物品、危险化学品的生产、经营（带储存设施的，下同）、储存企业，以及使用危险化学品达到国家规定数量的化工企业、烟花爆竹生产、批发经营企业和</a:t>
            </a:r>
            <a:r>
              <a:rPr lang="zh-CN" altLang="en-US" sz="2300" b="1" u="sng" dirty="0">
                <a:solidFill>
                  <a:srgbClr val="FF0000"/>
                </a:solidFill>
                <a:latin typeface="仿宋" panose="02010609060101010101" pitchFamily="49" charset="-122"/>
                <a:ea typeface="仿宋" panose="02010609060101010101" pitchFamily="49" charset="-122"/>
                <a:sym typeface="宋体" panose="02010600030101010101" pitchFamily="2" charset="-122"/>
              </a:rPr>
              <a:t>中型规模</a:t>
            </a:r>
            <a:r>
              <a:rPr lang="zh-CN" altLang="en-US" sz="2300" dirty="0">
                <a:latin typeface="仿宋" panose="02010609060101010101" pitchFamily="49" charset="-122"/>
                <a:ea typeface="仿宋" panose="02010609060101010101" pitchFamily="49" charset="-122"/>
                <a:sym typeface="宋体" panose="02010600030101010101" pitchFamily="2" charset="-122"/>
              </a:rPr>
              <a:t>以上的其他生产经营单位，应当对本单位编制的</a:t>
            </a:r>
            <a:r>
              <a:rPr lang="zh-CN" altLang="en-US" sz="2300" dirty="0">
                <a:solidFill>
                  <a:srgbClr val="FF0000"/>
                </a:solidFill>
                <a:latin typeface="仿宋" panose="02010609060101010101" pitchFamily="49" charset="-122"/>
                <a:ea typeface="仿宋" panose="02010609060101010101" pitchFamily="49" charset="-122"/>
                <a:sym typeface="宋体" panose="02010600030101010101" pitchFamily="2" charset="-122"/>
              </a:rPr>
              <a:t>应急预案进行评审</a:t>
            </a:r>
            <a:r>
              <a:rPr lang="zh-CN" altLang="en-US" sz="2300" dirty="0">
                <a:latin typeface="仿宋" panose="02010609060101010101" pitchFamily="49" charset="-122"/>
                <a:ea typeface="仿宋" panose="02010609060101010101" pitchFamily="49" charset="-122"/>
                <a:sym typeface="宋体" panose="02010600030101010101" pitchFamily="2" charset="-122"/>
              </a:rPr>
              <a:t>，并形成书面评审纪要。</a:t>
            </a:r>
            <a:endParaRPr lang="zh-CN" altLang="en-US" sz="2300" dirty="0">
              <a:solidFill>
                <a:srgbClr val="FF0000"/>
              </a:solidFill>
              <a:latin typeface="仿宋" panose="02010609060101010101" pitchFamily="49" charset="-122"/>
              <a:ea typeface="仿宋" panose="02010609060101010101" pitchFamily="49" charset="-122"/>
              <a:sym typeface="宋体" panose="02010600030101010101" pitchFamily="2" charset="-122"/>
            </a:endParaRPr>
          </a:p>
          <a:p>
            <a:pPr fontAlgn="base">
              <a:lnSpc>
                <a:spcPct val="130000"/>
              </a:lnSpc>
              <a:buClr>
                <a:schemeClr val="hlink"/>
              </a:buClr>
              <a:buSzPct val="75000"/>
            </a:pPr>
            <a:r>
              <a:rPr lang="zh-CN" altLang="en-US" sz="2300" dirty="0">
                <a:latin typeface="仿宋" panose="02010609060101010101" pitchFamily="49" charset="-122"/>
                <a:ea typeface="仿宋" panose="02010609060101010101" pitchFamily="49" charset="-122"/>
                <a:sym typeface="宋体" panose="02010600030101010101" pitchFamily="2" charset="-122"/>
              </a:rPr>
              <a:t>   </a:t>
            </a:r>
            <a:endParaRPr lang="zh-CN" altLang="en-US" sz="2300" dirty="0">
              <a:latin typeface="仿宋" panose="02010609060101010101" pitchFamily="49" charset="-122"/>
              <a:ea typeface="仿宋" panose="02010609060101010101" pitchFamily="49" charset="-122"/>
              <a:sym typeface="宋体" panose="02010600030101010101" pitchFamily="2" charset="-122"/>
            </a:endParaRPr>
          </a:p>
        </p:txBody>
      </p:sp>
      <p:sp>
        <p:nvSpPr>
          <p:cNvPr id="7" name="文本占位符 4"/>
          <p:cNvSpPr>
            <a:spLocks noGrp="1"/>
          </p:cNvSpPr>
          <p:nvPr/>
        </p:nvSpPr>
        <p:spPr>
          <a:xfrm>
            <a:off x="347663" y="4711700"/>
            <a:ext cx="8621713" cy="1819275"/>
          </a:xfrm>
          <a:prstGeom prst="rect">
            <a:avLst/>
          </a:prstGeom>
          <a:solidFill>
            <a:schemeClr val="accent6">
              <a:lumMod val="20000"/>
              <a:lumOff val="80000"/>
            </a:schemeClr>
          </a:solidFill>
          <a:ln w="9525">
            <a:noFill/>
          </a:ln>
        </p:spPr>
        <p:txBody>
          <a:bodyPr anchor="t">
            <a:normAutofit/>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fontAlgn="base">
              <a:lnSpc>
                <a:spcPct val="120000"/>
              </a:lnSpc>
            </a:pPr>
            <a:r>
              <a:rPr lang="zh-CN" altLang="en-US" strike="noStrike"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000" strike="noStrike"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第二十六条煤矿山、</a:t>
            </a:r>
            <a:r>
              <a:rPr lang="zh-CN" altLang="en-US" sz="2000"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金属冶炼</a:t>
            </a:r>
            <a:r>
              <a:rPr lang="zh-CN" altLang="en-US" sz="2000" strike="noStrike"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和危险化学品生产、经营、储存企业，以及使用危险化学品达到国家规定数量的化工企业、烟花爆竹生产、批发经营企业的应急预案，按照隶属关系报所在地县级以上地方人民政府</a:t>
            </a:r>
            <a:r>
              <a:rPr lang="zh-CN" altLang="en-US" sz="2000"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安全生产监督管理部门备案</a:t>
            </a:r>
            <a:r>
              <a:rPr lang="zh-CN" altLang="en-US" sz="2000" strike="noStrike"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000" strike="noStrike"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1"/>
    </p:custDataLst>
  </p:cSld>
  <p:clrMapOvr>
    <a:masterClrMapping/>
  </p:clrMapOvr>
  <p:transition>
    <p:cover/>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0">
          <a:blip r:embed="rId1">
            <a:alphaModFix amt="95000"/>
          </a:blip>
          <a:stretch>
            <a:fillRect/>
          </a:stretch>
        </a:blipFill>
        <a:effectLst/>
      </p:bgPr>
    </p:bg>
    <p:spTree>
      <p:nvGrpSpPr>
        <p:cNvPr id="1" name=""/>
        <p:cNvGrpSpPr/>
        <p:nvPr/>
      </p:nvGrpSpPr>
      <p:grpSpPr/>
      <p:sp>
        <p:nvSpPr>
          <p:cNvPr id="3" name="文本框 2"/>
          <p:cNvSpPr txBox="1"/>
          <p:nvPr/>
        </p:nvSpPr>
        <p:spPr>
          <a:xfrm>
            <a:off x="87628" y="0"/>
            <a:ext cx="323151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3</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
        <p:nvSpPr>
          <p:cNvPr id="2" name="标题 1"/>
          <p:cNvSpPr/>
          <p:nvPr>
            <p:ph type="title"/>
          </p:nvPr>
        </p:nvSpPr>
        <p:spPr>
          <a:xfrm>
            <a:off x="301625" y="609600"/>
            <a:ext cx="8540750" cy="3949700"/>
          </a:xfrm>
          <a:solidFill>
            <a:schemeClr val="accent4">
              <a:lumMod val="40000"/>
              <a:lumOff val="60000"/>
            </a:schemeClr>
          </a:solidFill>
        </p:spPr>
        <p:txBody>
          <a:bodyPr anchor="t" anchorCtr="0"/>
          <a:p>
            <a:pPr marL="0" marR="0" indent="0" algn="l" defTabSz="914400" rtl="0" eaLnBrk="1" fontAlgn="base" latinLnBrk="0" hangingPunct="1">
              <a:lnSpc>
                <a:spcPct val="140000"/>
              </a:lnSpc>
              <a:spcBef>
                <a:spcPct val="0"/>
              </a:spcBef>
              <a:spcAft>
                <a:spcPct val="0"/>
              </a:spcAft>
              <a:buClrTx/>
              <a:buSzTx/>
              <a:buFontTx/>
              <a:buNone/>
            </a:pPr>
            <a:r>
              <a:rPr kumimoji="0" lang="zh-CN" altLang="en-US" sz="3200" b="0" i="0" u="none" strike="noStrike" kern="1200" cap="none" spc="0" normalizeH="0" baseline="0" noProof="1">
                <a:solidFill>
                  <a:schemeClr val="tx2"/>
                </a:solidFill>
                <a:latin typeface="+mj-lt"/>
                <a:ea typeface="+mj-ea"/>
                <a:cs typeface="+mj-cs"/>
              </a:rPr>
              <a:t>检查中发现的问题：</a:t>
            </a:r>
            <a:br>
              <a:rPr lang="zh-CN" altLang="en-US"/>
            </a:br>
            <a:r>
              <a:rPr kumimoji="0" lang="en-US" altLang="zh-CN" sz="2800" b="0" i="0" u="none" strike="noStrike" kern="1200" cap="none" spc="0" normalizeH="0" baseline="0" noProof="1">
                <a:solidFill>
                  <a:schemeClr val="accent5">
                    <a:lumMod val="10000"/>
                  </a:schemeClr>
                </a:solidFill>
                <a:latin typeface="+mj-lt"/>
                <a:ea typeface="+mj-ea"/>
                <a:cs typeface="+mj-cs"/>
              </a:rPr>
              <a:t>1.</a:t>
            </a:r>
            <a:r>
              <a:rPr kumimoji="0" lang="zh-CN" altLang="en-US" sz="2800" b="0" i="0" u="none" strike="noStrike" kern="1200" cap="none" spc="0" normalizeH="0" baseline="0" noProof="1">
                <a:solidFill>
                  <a:schemeClr val="accent5">
                    <a:lumMod val="10000"/>
                  </a:schemeClr>
                </a:solidFill>
                <a:latin typeface="+mj-lt"/>
                <a:ea typeface="+mj-ea"/>
                <a:cs typeface="+mj-cs"/>
              </a:rPr>
              <a:t>应急预案简单，不实用</a:t>
            </a:r>
            <a:r>
              <a:rPr kumimoji="0" lang="zh-CN" altLang="en-US" sz="2800" b="0" i="0" u="none" strike="noStrike" kern="1200" cap="none" spc="0" normalizeH="0" baseline="0" noProof="1">
                <a:solidFill>
                  <a:srgbClr val="FF0000"/>
                </a:solidFill>
                <a:latin typeface="+mj-lt"/>
                <a:ea typeface="+mj-ea"/>
                <a:cs typeface="+mj-cs"/>
              </a:rPr>
              <a:t>（涉及的风险分析、设备、物料、工艺没有体现企业的产品生产工艺特点）；</a:t>
            </a:r>
            <a:br>
              <a:rPr lang="zh-CN" altLang="en-US" sz="2800">
                <a:solidFill>
                  <a:srgbClr val="FF0000"/>
                </a:solidFill>
              </a:rPr>
            </a:br>
            <a:r>
              <a:rPr kumimoji="0" lang="en-US" altLang="zh-CN" sz="2800" b="0" i="0" u="none" strike="noStrike" kern="1200" cap="none" spc="0" normalizeH="0" baseline="0" noProof="1">
                <a:solidFill>
                  <a:schemeClr val="accent5">
                    <a:lumMod val="10000"/>
                  </a:schemeClr>
                </a:solidFill>
                <a:latin typeface="+mj-lt"/>
                <a:ea typeface="+mj-ea"/>
                <a:cs typeface="+mj-cs"/>
              </a:rPr>
              <a:t>2.</a:t>
            </a:r>
            <a:r>
              <a:rPr kumimoji="0" lang="zh-CN" altLang="en-US" sz="2800" b="0" i="0" u="none" strike="noStrike" kern="1200" cap="none" spc="0" normalizeH="0" baseline="0" noProof="1">
                <a:solidFill>
                  <a:schemeClr val="accent5">
                    <a:lumMod val="10000"/>
                  </a:schemeClr>
                </a:solidFill>
                <a:latin typeface="+mj-lt"/>
                <a:ea typeface="+mj-ea"/>
                <a:cs typeface="+mj-cs"/>
              </a:rPr>
              <a:t>应急处置方案或预案没有涉及</a:t>
            </a:r>
            <a:r>
              <a:rPr kumimoji="0" lang="zh-CN" altLang="en-US" sz="2800" b="0" i="0" u="none" strike="noStrike" kern="1200" cap="none" spc="0" normalizeH="0" baseline="0" noProof="1">
                <a:solidFill>
                  <a:srgbClr val="FF0000"/>
                </a:solidFill>
                <a:latin typeface="+mj-lt"/>
                <a:ea typeface="+mj-ea"/>
                <a:cs typeface="+mj-cs"/>
              </a:rPr>
              <a:t>高温熔融金属作业内容；</a:t>
            </a:r>
            <a:br>
              <a:rPr lang="zh-CN" altLang="en-US" sz="2800">
                <a:solidFill>
                  <a:srgbClr val="FF0000"/>
                </a:solidFill>
              </a:rPr>
            </a:br>
            <a:r>
              <a:rPr kumimoji="0" lang="en-US" altLang="zh-CN" sz="2800" b="0" i="0" u="none" strike="noStrike" kern="1200" cap="none" spc="0" normalizeH="0" baseline="0" noProof="1">
                <a:solidFill>
                  <a:schemeClr val="accent5">
                    <a:lumMod val="10000"/>
                  </a:schemeClr>
                </a:solidFill>
                <a:latin typeface="+mj-lt"/>
                <a:ea typeface="+mj-ea"/>
                <a:cs typeface="+mj-cs"/>
              </a:rPr>
              <a:t>3.</a:t>
            </a:r>
            <a:r>
              <a:rPr kumimoji="0" lang="zh-CN" altLang="en-US" sz="2800" b="0" i="0" u="none" strike="noStrike" kern="1200" cap="none" spc="0" normalizeH="0" baseline="0" noProof="1">
                <a:solidFill>
                  <a:schemeClr val="accent5">
                    <a:lumMod val="10000"/>
                  </a:schemeClr>
                </a:solidFill>
                <a:latin typeface="+mj-lt"/>
                <a:ea typeface="+mj-ea"/>
                <a:cs typeface="+mj-cs"/>
              </a:rPr>
              <a:t>没有备案登记表</a:t>
            </a:r>
            <a:r>
              <a:rPr kumimoji="0" lang="zh-CN" altLang="en-US" sz="2800" b="0" i="0" u="none" strike="noStrike" kern="1200" cap="none" spc="0" normalizeH="0" baseline="0" noProof="1">
                <a:solidFill>
                  <a:srgbClr val="FF0000"/>
                </a:solidFill>
                <a:latin typeface="+mj-lt"/>
                <a:ea typeface="+mj-ea"/>
                <a:cs typeface="+mj-cs"/>
              </a:rPr>
              <a:t>（没有备案）；</a:t>
            </a:r>
            <a:br>
              <a:rPr lang="zh-CN" altLang="en-US" sz="3200">
                <a:solidFill>
                  <a:srgbClr val="FF0000"/>
                </a:solidFill>
              </a:rPr>
            </a:br>
            <a:endParaRPr kumimoji="0" lang="zh-CN" altLang="en-US" sz="3200" b="0" i="0" u="none" strike="noStrike" kern="1200" cap="none" spc="0" normalizeH="0" baseline="0" noProof="1">
              <a:solidFill>
                <a:srgbClr val="FF0000"/>
              </a:solidFill>
              <a:latin typeface="+mj-lt"/>
              <a:ea typeface="+mj-ea"/>
              <a:cs typeface="+mj-cs"/>
            </a:endParaRPr>
          </a:p>
        </p:txBody>
      </p:sp>
      <p:sp>
        <p:nvSpPr>
          <p:cNvPr id="91140" name="标题 1"/>
          <p:cNvSpPr/>
          <p:nvPr/>
        </p:nvSpPr>
        <p:spPr>
          <a:xfrm>
            <a:off x="495300" y="3571875"/>
            <a:ext cx="8540750" cy="2819400"/>
          </a:xfrm>
          <a:prstGeom prst="rect">
            <a:avLst/>
          </a:prstGeom>
          <a:noFill/>
          <a:ln w="9525">
            <a:noFill/>
          </a:ln>
        </p:spPr>
        <p:txBody>
          <a:bodyPr anchor="t"/>
          <a:p>
            <a:pPr fontAlgn="base">
              <a:spcBef>
                <a:spcPct val="0"/>
              </a:spcBef>
            </a:pPr>
            <a:endParaRPr lang="zh-CN" altLang="en-US" sz="3200">
              <a:solidFill>
                <a:srgbClr val="FF0000"/>
              </a:solidFill>
              <a:latin typeface="Arial" panose="020B0604020202020204" pitchFamily="34" charset="0"/>
              <a:ea typeface="宋体" panose="02010600030101010101" pitchFamily="2" charset="-122"/>
            </a:endParaRPr>
          </a:p>
        </p:txBody>
      </p:sp>
      <p:sp>
        <p:nvSpPr>
          <p:cNvPr id="7" name="文本占位符 4"/>
          <p:cNvSpPr>
            <a:spLocks noGrp="1"/>
          </p:cNvSpPr>
          <p:nvPr/>
        </p:nvSpPr>
        <p:spPr>
          <a:xfrm>
            <a:off x="301625" y="4559300"/>
            <a:ext cx="8620760" cy="1678301"/>
          </a:xfrm>
          <a:prstGeom prst="rect">
            <a:avLst/>
          </a:prstGeom>
          <a:solidFill>
            <a:schemeClr val="accent6">
              <a:lumMod val="20000"/>
              <a:lumOff val="80000"/>
            </a:schemeClr>
          </a:solidFill>
          <a:ln w="9525">
            <a:noFill/>
          </a:ln>
        </p:spPr>
        <p:txBody>
          <a:bodyPr anchor="t">
            <a:normAutofit/>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fontAlgn="base">
              <a:lnSpc>
                <a:spcPct val="120000"/>
              </a:lnSpc>
            </a:pP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应急预案体系：</a:t>
            </a:r>
            <a:endPar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pP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综合应急预案，专项预案和</a:t>
            </a:r>
            <a:r>
              <a:rPr lang="zh-CN" altLang="en-US" sz="2800" u="sng" strike="noStrike" noProof="1" dirty="0">
                <a:gradFill>
                  <a:gsLst>
                    <a:gs pos="0">
                      <a:srgbClr val="FE4444"/>
                    </a:gs>
                    <a:gs pos="100000">
                      <a:srgbClr val="832B2B"/>
                    </a:gs>
                  </a:gsLst>
                  <a:lin scaled="0"/>
                </a:gradFill>
                <a:latin typeface="宋体" panose="02010600030101010101" pitchFamily="2" charset="-122"/>
                <a:ea typeface="宋体" panose="02010600030101010101" pitchFamily="2" charset="-122"/>
                <a:cs typeface="宋体" panose="02010600030101010101" pitchFamily="2" charset="-122"/>
                <a:sym typeface="+mn-ea"/>
              </a:rPr>
              <a:t>应急处置方案</a:t>
            </a:r>
            <a:endParaRPr lang="zh-CN" altLang="en-US" sz="2800" u="sng" strike="noStrike" noProof="1" dirty="0">
              <a:gradFill>
                <a:gsLst>
                  <a:gs pos="0">
                    <a:srgbClr val="FE4444"/>
                  </a:gs>
                  <a:gs pos="100000">
                    <a:srgbClr val="832B2B"/>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1" name="文本占位符 4"/>
          <p:cNvSpPr>
            <a:spLocks noGrp="1" noRot="1"/>
          </p:cNvSpPr>
          <p:nvPr>
            <p:ph type="body" idx="1"/>
          </p:nvPr>
        </p:nvSpPr>
        <p:spPr>
          <a:xfrm>
            <a:off x="349250" y="528638"/>
            <a:ext cx="8620125" cy="2976562"/>
          </a:xfrm>
        </p:spPr>
        <p:txBody>
          <a:bodyPr anchor="t"/>
          <a:p>
            <a:pPr defTabSz="914400">
              <a:buSzPct val="75000"/>
            </a:pPr>
            <a:r>
              <a:rPr lang="zh-CN" altLang="en-US" kern="1200" baseline="0" dirty="0">
                <a:solidFill>
                  <a:schemeClr val="tx1"/>
                </a:solidFill>
                <a:latin typeface="宋体" panose="02010600030101010101" pitchFamily="2" charset="-122"/>
                <a:ea typeface="+mn-ea"/>
                <a:cs typeface="+mn-cs"/>
                <a:sym typeface="宋体" panose="02010600030101010101" pitchFamily="2" charset="-122"/>
              </a:rPr>
              <a:t>  </a:t>
            </a:r>
            <a:endParaRPr lang="zh-CN" altLang="en-US" kern="1200" baseline="0" dirty="0">
              <a:solidFill>
                <a:schemeClr val="tx1"/>
              </a:solidFill>
              <a:latin typeface="宋体" panose="02010600030101010101" pitchFamily="2" charset="-122"/>
              <a:ea typeface="+mn-ea"/>
              <a:cs typeface="+mn-cs"/>
              <a:sym typeface="宋体" panose="02010600030101010101" pitchFamily="2" charset="-122"/>
            </a:endParaRPr>
          </a:p>
          <a:p>
            <a:pPr defTabSz="914400">
              <a:buSzPct val="75000"/>
            </a:pPr>
            <a:r>
              <a:rPr lang="zh-CN" altLang="en-US" kern="1200" baseline="0" dirty="0">
                <a:solidFill>
                  <a:schemeClr val="tx1"/>
                </a:solidFill>
                <a:latin typeface="宋体" panose="02010600030101010101" pitchFamily="2" charset="-122"/>
                <a:ea typeface="+mn-ea"/>
                <a:cs typeface="+mn-cs"/>
                <a:sym typeface="宋体" panose="02010600030101010101" pitchFamily="2" charset="-122"/>
              </a:rPr>
              <a:t>    </a:t>
            </a:r>
            <a:endParaRPr lang="zh-CN" altLang="en-US" kern="1200" baseline="0" dirty="0">
              <a:solidFill>
                <a:schemeClr val="tx1"/>
              </a:solidFill>
              <a:latin typeface="宋体" panose="02010600030101010101" pitchFamily="2" charset="-122"/>
              <a:ea typeface="+mn-ea"/>
              <a:cs typeface="+mn-cs"/>
              <a:sym typeface="宋体" panose="02010600030101010101" pitchFamily="2" charset="-122"/>
            </a:endParaRPr>
          </a:p>
          <a:p>
            <a:pPr defTabSz="914400">
              <a:lnSpc>
                <a:spcPct val="110000"/>
              </a:lnSpc>
              <a:buSzPct val="75000"/>
            </a:pPr>
            <a:r>
              <a:rPr lang="zh-CN" altLang="en-US" kern="1200" baseline="0" dirty="0">
                <a:solidFill>
                  <a:srgbClr val="FF0000"/>
                </a:solidFill>
                <a:latin typeface="仿宋" panose="02010609060101010101" pitchFamily="49" charset="-122"/>
                <a:ea typeface="仿宋" panose="02010609060101010101" pitchFamily="49" charset="-122"/>
                <a:cs typeface="+mn-cs"/>
                <a:sym typeface="宋体" panose="02010600030101010101" pitchFamily="2" charset="-122"/>
              </a:rPr>
              <a:t> </a:t>
            </a:r>
            <a:r>
              <a:rPr lang="zh-CN" altLang="en-US" sz="1600" kern="1200" baseline="0" dirty="0">
                <a:solidFill>
                  <a:schemeClr val="tx1"/>
                </a:solidFill>
                <a:latin typeface="宋体" panose="02010600030101010101" pitchFamily="2" charset="-122"/>
                <a:ea typeface="+mn-ea"/>
                <a:cs typeface="+mn-cs"/>
                <a:sym typeface="宋体" panose="02010600030101010101" pitchFamily="2" charset="-122"/>
              </a:rPr>
              <a:t>   </a:t>
            </a:r>
            <a:endParaRPr lang="zh-CN" altLang="en-US" sz="1600" kern="1200" baseline="0" dirty="0">
              <a:solidFill>
                <a:schemeClr val="tx1"/>
              </a:solidFill>
              <a:latin typeface="宋体" panose="02010600030101010101" pitchFamily="2" charset="-122"/>
              <a:ea typeface="+mn-ea"/>
              <a:cs typeface="+mn-cs"/>
              <a:sym typeface="宋体" panose="02010600030101010101" pitchFamily="2" charset="-122"/>
            </a:endParaRPr>
          </a:p>
        </p:txBody>
      </p:sp>
      <p:cxnSp>
        <p:nvCxnSpPr>
          <p:cNvPr id="41" name="直接连接符 40"/>
          <p:cNvCxnSpPr/>
          <p:nvPr/>
        </p:nvCxnSpPr>
        <p:spPr>
          <a:xfrm>
            <a:off x="349250" y="522288"/>
            <a:ext cx="8159750" cy="6350"/>
          </a:xfrm>
          <a:prstGeom prst="line">
            <a:avLst/>
          </a:prstGeom>
          <a:ln>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92163" name="文本框 7"/>
          <p:cNvSpPr txBox="1"/>
          <p:nvPr/>
        </p:nvSpPr>
        <p:spPr>
          <a:xfrm>
            <a:off x="5222875" y="5424488"/>
            <a:ext cx="2855913" cy="368300"/>
          </a:xfrm>
          <a:prstGeom prst="rect">
            <a:avLst/>
          </a:prstGeom>
          <a:noFill/>
          <a:ln w="9525">
            <a:noFill/>
          </a:ln>
        </p:spPr>
        <p:txBody>
          <a:bodyPr wrap="square" anchor="t">
            <a:spAutoFit/>
          </a:bodyPr>
          <a:p>
            <a:pPr indent="214630" eaLnBrk="0" fontAlgn="base" hangingPunct="0">
              <a:lnSpc>
                <a:spcPct val="150000"/>
              </a:lnSpc>
              <a:spcBef>
                <a:spcPct val="0"/>
              </a:spcBef>
            </a:pPr>
            <a:r>
              <a:rPr lang="en-US" altLang="zh-CN" sz="1200" dirty="0">
                <a:latin typeface="微软雅黑" panose="020B0503020204020204" charset="-122"/>
                <a:ea typeface="微软雅黑" panose="020B0503020204020204" charset="-122"/>
                <a:sym typeface="宋体" panose="02010600030101010101" pitchFamily="2" charset="-122"/>
              </a:rPr>
              <a:t> </a:t>
            </a:r>
            <a:endParaRPr lang="en-US" altLang="zh-CN" sz="1200" dirty="0">
              <a:solidFill>
                <a:srgbClr val="FF0000"/>
              </a:solidFill>
              <a:latin typeface="微软雅黑" panose="020B0503020204020204" charset="-122"/>
              <a:ea typeface="微软雅黑" panose="020B0503020204020204" charset="-122"/>
              <a:sym typeface="宋体" panose="02010600030101010101" pitchFamily="2" charset="-122"/>
            </a:endParaRPr>
          </a:p>
        </p:txBody>
      </p:sp>
      <p:sp>
        <p:nvSpPr>
          <p:cNvPr id="3" name="文本框 2"/>
          <p:cNvSpPr txBox="1"/>
          <p:nvPr/>
        </p:nvSpPr>
        <p:spPr>
          <a:xfrm>
            <a:off x="87628" y="0"/>
            <a:ext cx="323151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4</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
        <p:nvSpPr>
          <p:cNvPr id="4" name="文本占位符 4"/>
          <p:cNvSpPr>
            <a:spLocks noGrp="1"/>
          </p:cNvSpPr>
          <p:nvPr/>
        </p:nvSpPr>
        <p:spPr>
          <a:xfrm>
            <a:off x="349250" y="522288"/>
            <a:ext cx="8620125" cy="531813"/>
          </a:xfrm>
          <a:prstGeom prst="rect">
            <a:avLst/>
          </a:prstGeom>
          <a:solidFill>
            <a:schemeClr val="accent6">
              <a:lumMod val="20000"/>
              <a:lumOff val="80000"/>
            </a:schemeClr>
          </a:solidFill>
          <a:ln w="9525">
            <a:noFill/>
          </a:ln>
        </p:spPr>
        <p:txBody>
          <a:bodyPr anchor="t">
            <a:normAutofit lnSpcReduction="20000"/>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fontAlgn="base">
              <a:lnSpc>
                <a:spcPct val="140000"/>
              </a:lnSpc>
            </a:pPr>
            <a:r>
              <a:rPr lang="en-US" altLang="zh-CN" sz="2400" strike="noStrike" noProof="1">
                <a:solidFill>
                  <a:srgbClr val="FF0000"/>
                </a:solidFill>
                <a:latin typeface="+mn-lt"/>
                <a:ea typeface="宋体" panose="02010600030101010101" pitchFamily="2" charset="-122"/>
                <a:cs typeface="+mn-cs"/>
                <a:sym typeface="+mn-ea"/>
              </a:rPr>
              <a:t>4.</a:t>
            </a:r>
            <a:r>
              <a:rPr lang="zh-CN" sz="2400" strike="noStrike" noProof="1">
                <a:solidFill>
                  <a:srgbClr val="FF0000"/>
                </a:solidFill>
                <a:latin typeface="+mn-lt"/>
                <a:ea typeface="宋体" panose="02010600030101010101" pitchFamily="2" charset="-122"/>
                <a:cs typeface="+mn-cs"/>
                <a:sym typeface="+mn-ea"/>
              </a:rPr>
              <a:t>建设项目没有依法执行安全设施“三同时”规定</a:t>
            </a:r>
            <a:endParaRPr lang="zh-CN" altLang="en-US" sz="2400" strike="noStrike" noProof="1"/>
          </a:p>
          <a:p>
            <a:pPr fontAlgn="base"/>
            <a:endParaRPr lang="en-US" altLang="zh-CN" strike="noStrike" noProof="1">
              <a:solidFill>
                <a:srgbClr val="FF0000"/>
              </a:solidFill>
            </a:endParaRPr>
          </a:p>
          <a:p>
            <a:pPr fontAlgn="base"/>
            <a:endParaRPr lang="zh-CN" altLang="en-US" strike="noStrike" spc="75" noProof="1" dirty="0">
              <a:solidFill>
                <a:schemeClr val="tx1"/>
              </a:solidFill>
              <a:latin typeface="微软雅黑" panose="020B0503020204020204" charset="-122"/>
              <a:ea typeface="微软雅黑" panose="020B0503020204020204" charset="-122"/>
              <a:cs typeface="宋体" panose="02010600030101010101" pitchFamily="2" charset="-122"/>
            </a:endParaRPr>
          </a:p>
          <a:p>
            <a:pPr fontAlgn="base"/>
            <a:endParaRPr lang="zh-CN" altLang="en-US" strike="noStrike" spc="75" noProof="1" dirty="0">
              <a:solidFill>
                <a:schemeClr val="tx1"/>
              </a:solidFill>
              <a:latin typeface="微软雅黑" panose="020B0503020204020204" charset="-122"/>
              <a:ea typeface="微软雅黑" panose="020B0503020204020204" charset="-122"/>
              <a:cs typeface="宋体" panose="02010600030101010101" pitchFamily="2" charset="-122"/>
            </a:endParaRPr>
          </a:p>
          <a:p>
            <a:pPr fontAlgn="base"/>
            <a:endParaRPr lang="zh-CN" altLang="en-US" strike="noStrike" spc="75" noProof="1" dirty="0">
              <a:solidFill>
                <a:schemeClr val="tx1"/>
              </a:solidFill>
              <a:latin typeface="微软雅黑" panose="020B0503020204020204" charset="-122"/>
              <a:ea typeface="微软雅黑" panose="020B0503020204020204" charset="-122"/>
              <a:cs typeface="宋体" panose="02010600030101010101" pitchFamily="2" charset="-122"/>
            </a:endParaRPr>
          </a:p>
          <a:p>
            <a:pPr fontAlgn="base"/>
            <a:endParaRPr lang="zh-CN" altLang="en-US" strike="noStrike" spc="75" noProof="1" dirty="0">
              <a:solidFill>
                <a:schemeClr val="tx1"/>
              </a:solidFill>
              <a:latin typeface="微软雅黑" panose="020B0503020204020204" charset="-122"/>
              <a:ea typeface="微软雅黑" panose="020B0503020204020204" charset="-122"/>
              <a:cs typeface="宋体" panose="02010600030101010101" pitchFamily="2" charset="-122"/>
            </a:endParaRPr>
          </a:p>
        </p:txBody>
      </p:sp>
      <p:sp>
        <p:nvSpPr>
          <p:cNvPr id="6" name="文本占位符 4"/>
          <p:cNvSpPr>
            <a:spLocks noGrp="1"/>
          </p:cNvSpPr>
          <p:nvPr/>
        </p:nvSpPr>
        <p:spPr>
          <a:xfrm>
            <a:off x="349250" y="1139825"/>
            <a:ext cx="8620125" cy="3335338"/>
          </a:xfrm>
          <a:prstGeom prst="rect">
            <a:avLst/>
          </a:prstGeom>
          <a:solidFill>
            <a:schemeClr val="accent5">
              <a:lumMod val="90000"/>
            </a:schemeClr>
          </a:solidFill>
          <a:ln w="9525">
            <a:noFill/>
          </a:ln>
        </p:spPr>
        <p:txBody>
          <a:bodyPr anchor="t">
            <a:normAutofit fontScale="60000"/>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fontAlgn="base">
              <a:lnSpc>
                <a:spcPct val="130000"/>
              </a:lnSpc>
            </a:pPr>
            <a:r>
              <a:rPr lang="en-US" altLang="zh-CN" sz="4000" strike="noStrike" noProof="1" dirty="0">
                <a:solidFill>
                  <a:schemeClr val="tx2"/>
                </a:solidFill>
                <a:latin typeface="仿宋" panose="02010609060101010101" pitchFamily="49" charset="-122"/>
                <a:ea typeface="仿宋" panose="02010609060101010101" pitchFamily="49" charset="-122"/>
                <a:cs typeface="仿宋" panose="02010609060101010101" pitchFamily="49" charset="-122"/>
                <a:sym typeface="宋体" panose="02010600030101010101" pitchFamily="2" charset="-122"/>
              </a:rPr>
              <a:t>《</a:t>
            </a:r>
            <a:r>
              <a:rPr lang="zh-CN" altLang="en-US" sz="4000" strike="noStrike" noProof="1" dirty="0">
                <a:solidFill>
                  <a:schemeClr val="tx2"/>
                </a:solidFill>
                <a:latin typeface="仿宋" panose="02010609060101010101" pitchFamily="49" charset="-122"/>
                <a:ea typeface="仿宋" panose="02010609060101010101" pitchFamily="49" charset="-122"/>
                <a:cs typeface="仿宋" panose="02010609060101010101" pitchFamily="49" charset="-122"/>
                <a:sym typeface="宋体" panose="02010600030101010101" pitchFamily="2" charset="-122"/>
              </a:rPr>
              <a:t>浙江省冶金等工贸行业建设项目安全设施“三同时”监督管理暂行规定</a:t>
            </a:r>
            <a:r>
              <a:rPr lang="en-US" altLang="zh-CN" sz="4000" strike="noStrike" noProof="1" dirty="0">
                <a:solidFill>
                  <a:schemeClr val="tx2"/>
                </a:solidFill>
                <a:latin typeface="仿宋" panose="02010609060101010101" pitchFamily="49" charset="-122"/>
                <a:ea typeface="仿宋" panose="02010609060101010101" pitchFamily="49" charset="-122"/>
                <a:cs typeface="仿宋" panose="02010609060101010101" pitchFamily="49" charset="-122"/>
                <a:sym typeface="宋体" panose="02010600030101010101" pitchFamily="2" charset="-122"/>
              </a:rPr>
              <a:t>》</a:t>
            </a:r>
            <a:r>
              <a:rPr lang="zh-CN" altLang="en-US" sz="4000" strike="noStrike" noProof="1" dirty="0">
                <a:solidFill>
                  <a:schemeClr val="tx1"/>
                </a:solidFill>
                <a:latin typeface="仿宋" panose="02010609060101010101" pitchFamily="49" charset="-122"/>
                <a:ea typeface="仿宋" panose="02010609060101010101" pitchFamily="49" charset="-122"/>
                <a:cs typeface="仿宋" panose="02010609060101010101" pitchFamily="49" charset="-122"/>
                <a:sym typeface="宋体" panose="02010600030101010101" pitchFamily="2" charset="-122"/>
              </a:rPr>
              <a:t>（浙安监管综〔2017〕45号）</a:t>
            </a:r>
            <a:endParaRPr lang="zh-CN" altLang="en-US" sz="4000" strike="noStrike" noProof="1" dirty="0">
              <a:solidFill>
                <a:schemeClr val="tx1"/>
              </a:solidFill>
              <a:latin typeface="仿宋" panose="02010609060101010101" pitchFamily="49" charset="-122"/>
              <a:ea typeface="仿宋" panose="02010609060101010101" pitchFamily="49" charset="-122"/>
              <a:cs typeface="仿宋" panose="02010609060101010101" pitchFamily="49" charset="-122"/>
              <a:sym typeface="宋体" panose="02010600030101010101" pitchFamily="2" charset="-122"/>
            </a:endParaRPr>
          </a:p>
          <a:p>
            <a:pPr fontAlgn="base">
              <a:lnSpc>
                <a:spcPct val="130000"/>
              </a:lnSpc>
            </a:pPr>
            <a:r>
              <a:rPr lang="zh-CN" altLang="en-US" sz="4000" b="1" strike="noStrike" noProof="1" dirty="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  已经建成的已经建成的金属冶炼和铸造企业建设项目按照本方案的要求执行</a:t>
            </a:r>
            <a:endParaRPr lang="zh-CN" altLang="en-US" sz="4000" b="1" strike="noStrike" noProof="1" dirty="0">
              <a:solidFill>
                <a:srgbClr val="FF0000"/>
              </a:solidFill>
              <a:latin typeface="仿宋" panose="02010609060101010101" pitchFamily="49" charset="-122"/>
              <a:ea typeface="仿宋" panose="02010609060101010101" pitchFamily="49" charset="-122"/>
              <a:cs typeface="仿宋" panose="02010609060101010101" pitchFamily="49" charset="-122"/>
              <a:sym typeface="+mn-ea"/>
            </a:endParaRPr>
          </a:p>
          <a:p>
            <a:pPr fontAlgn="base">
              <a:lnSpc>
                <a:spcPct val="130000"/>
              </a:lnSpc>
            </a:pPr>
            <a:r>
              <a:rPr lang="zh-CN" altLang="en-US" sz="4000" strike="noStrike" noProof="1" dirty="0">
                <a:solidFill>
                  <a:schemeClr val="tx1"/>
                </a:solidFill>
                <a:latin typeface="仿宋" panose="02010609060101010101" pitchFamily="49" charset="-122"/>
                <a:ea typeface="仿宋" panose="02010609060101010101" pitchFamily="49" charset="-122"/>
                <a:cs typeface="仿宋" panose="02010609060101010101" pitchFamily="49" charset="-122"/>
                <a:sym typeface="+mn-ea"/>
              </a:rPr>
              <a:t>要有安全评价报告</a:t>
            </a:r>
            <a:r>
              <a:rPr lang="zh-CN" altLang="en-US" sz="4000" strike="noStrike" noProof="1" dirty="0">
                <a:solidFill>
                  <a:srgbClr val="FF3300"/>
                </a:solidFill>
                <a:latin typeface="仿宋" panose="02010609060101010101" pitchFamily="49" charset="-122"/>
                <a:ea typeface="仿宋" panose="02010609060101010101" pitchFamily="49" charset="-122"/>
                <a:cs typeface="仿宋" panose="02010609060101010101" pitchFamily="49" charset="-122"/>
                <a:sym typeface="+mn-ea"/>
              </a:rPr>
              <a:t>或</a:t>
            </a:r>
            <a:r>
              <a:rPr lang="zh-CN" altLang="en-US" sz="4000" strike="noStrike" noProof="1" dirty="0">
                <a:solidFill>
                  <a:schemeClr val="tx1"/>
                </a:solidFill>
                <a:latin typeface="仿宋" panose="02010609060101010101" pitchFamily="49" charset="-122"/>
                <a:ea typeface="仿宋" panose="02010609060101010101" pitchFamily="49" charset="-122"/>
                <a:cs typeface="仿宋" panose="02010609060101010101" pitchFamily="49" charset="-122"/>
                <a:sym typeface="+mn-ea"/>
              </a:rPr>
              <a:t>安全事故风险辨识分析报告</a:t>
            </a:r>
            <a:r>
              <a:rPr lang="zh-CN" altLang="en-US" sz="4000" strike="noStrike" noProof="1" dirty="0">
                <a:solidFill>
                  <a:schemeClr val="tx1"/>
                </a:solidFill>
                <a:latin typeface="仿宋" panose="02010609060101010101" pitchFamily="49" charset="-122"/>
                <a:ea typeface="仿宋" panose="02010609060101010101" pitchFamily="49" charset="-122"/>
                <a:cs typeface="仿宋" panose="02010609060101010101" pitchFamily="49" charset="-122"/>
                <a:sym typeface="+mn-ea"/>
                <a:hlinkClick r:id="rId1" action="ppaction://hlinkfile"/>
              </a:rPr>
              <a:t>2专项整治方案.docx</a:t>
            </a:r>
            <a:endParaRPr lang="zh-CN" altLang="en-US" sz="4000" strike="noStrike" spc="75" noProof="1" dirty="0">
              <a:solidFill>
                <a:schemeClr val="tx1"/>
              </a:solidFill>
              <a:latin typeface="仿宋" panose="02010609060101010101" pitchFamily="49" charset="-122"/>
              <a:ea typeface="仿宋" panose="02010609060101010101" pitchFamily="49" charset="-122"/>
              <a:cs typeface="仿宋" panose="02010609060101010101" pitchFamily="49" charset="-122"/>
            </a:endParaRPr>
          </a:p>
          <a:p>
            <a:pPr fontAlgn="base"/>
            <a:endParaRPr lang="zh-CN" altLang="en-US" strike="noStrike" spc="75" noProof="1" dirty="0">
              <a:solidFill>
                <a:schemeClr val="tx1"/>
              </a:solidFill>
              <a:latin typeface="微软雅黑" panose="020B0503020204020204" charset="-122"/>
              <a:ea typeface="微软雅黑" panose="020B0503020204020204" charset="-122"/>
              <a:cs typeface="宋体" panose="02010600030101010101" pitchFamily="2" charset="-122"/>
            </a:endParaRPr>
          </a:p>
          <a:p>
            <a:pPr fontAlgn="base"/>
            <a:endParaRPr lang="zh-CN" altLang="en-US" strike="noStrike" spc="75" noProof="1" dirty="0">
              <a:solidFill>
                <a:schemeClr val="tx1"/>
              </a:solidFill>
              <a:latin typeface="微软雅黑" panose="020B0503020204020204" charset="-122"/>
              <a:ea typeface="微软雅黑" panose="020B0503020204020204" charset="-122"/>
              <a:cs typeface="宋体" panose="02010600030101010101" pitchFamily="2" charset="-122"/>
            </a:endParaRPr>
          </a:p>
          <a:p>
            <a:pPr fontAlgn="base"/>
            <a:endParaRPr lang="zh-CN" altLang="en-US" strike="noStrike" spc="75" noProof="1" dirty="0">
              <a:solidFill>
                <a:schemeClr val="tx1"/>
              </a:solidFill>
              <a:latin typeface="微软雅黑" panose="020B0503020204020204" charset="-122"/>
              <a:ea typeface="微软雅黑" panose="020B0503020204020204" charset="-122"/>
              <a:cs typeface="宋体" panose="02010600030101010101" pitchFamily="2" charset="-122"/>
            </a:endParaRPr>
          </a:p>
        </p:txBody>
      </p:sp>
      <p:sp>
        <p:nvSpPr>
          <p:cNvPr id="7" name="文本占位符 4"/>
          <p:cNvSpPr>
            <a:spLocks noGrp="1"/>
          </p:cNvSpPr>
          <p:nvPr/>
        </p:nvSpPr>
        <p:spPr>
          <a:xfrm>
            <a:off x="349250" y="4475163"/>
            <a:ext cx="8620125" cy="1728788"/>
          </a:xfrm>
          <a:prstGeom prst="rect">
            <a:avLst/>
          </a:prstGeom>
          <a:solidFill>
            <a:schemeClr val="accent6">
              <a:lumMod val="20000"/>
              <a:lumOff val="80000"/>
            </a:schemeClr>
          </a:solidFill>
          <a:ln w="9525">
            <a:noFill/>
          </a:ln>
        </p:spPr>
        <p:txBody>
          <a:bodyPr anchor="t" anchorCtr="0">
            <a:normAutofit lnSpcReduction="10000"/>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fontAlgn="base">
              <a:lnSpc>
                <a:spcPct val="100000"/>
              </a:lnSpc>
              <a:spcBef>
                <a:spcPts val="0"/>
              </a:spcBef>
            </a:pPr>
            <a:r>
              <a:rPr lang="zh-CN" altLang="en-US" sz="2800" strike="noStrike" noProof="1">
                <a:solidFill>
                  <a:srgbClr val="FF0000"/>
                </a:solidFill>
                <a:latin typeface="仿宋" panose="02010609060101010101" pitchFamily="49" charset="-122"/>
                <a:ea typeface="仿宋" panose="02010609060101010101" pitchFamily="49" charset="-122"/>
                <a:cs typeface="+mn-cs"/>
                <a:sym typeface="+mn-ea"/>
              </a:rPr>
              <a:t>检查中发现的问题：</a:t>
            </a:r>
            <a:endParaRPr lang="zh-CN" altLang="en-US" sz="2800" strike="noStrike" noProof="1">
              <a:solidFill>
                <a:srgbClr val="FF0000"/>
              </a:solidFill>
              <a:latin typeface="仿宋" panose="02010609060101010101" pitchFamily="49" charset="-122"/>
              <a:ea typeface="仿宋" panose="02010609060101010101" pitchFamily="49" charset="-122"/>
              <a:sym typeface="+mn-ea"/>
            </a:endParaRPr>
          </a:p>
          <a:p>
            <a:pPr fontAlgn="base">
              <a:lnSpc>
                <a:spcPct val="100000"/>
              </a:lnSpc>
              <a:spcBef>
                <a:spcPts val="0"/>
              </a:spcBef>
            </a:pPr>
            <a:r>
              <a:rPr lang="en-US" altLang="zh-CN" sz="2800" strike="noStrike" noProof="1">
                <a:solidFill>
                  <a:srgbClr val="FF0000"/>
                </a:solidFill>
                <a:latin typeface="仿宋" panose="02010609060101010101" pitchFamily="49" charset="-122"/>
                <a:ea typeface="仿宋" panose="02010609060101010101" pitchFamily="49" charset="-122"/>
                <a:cs typeface="+mn-cs"/>
                <a:sym typeface="+mn-ea"/>
              </a:rPr>
              <a:t>1.</a:t>
            </a:r>
            <a:r>
              <a:rPr lang="zh-CN" altLang="en-US" sz="2800" strike="noStrike" noProof="1">
                <a:solidFill>
                  <a:srgbClr val="FF0000"/>
                </a:solidFill>
                <a:latin typeface="仿宋" panose="02010609060101010101" pitchFamily="49" charset="-122"/>
                <a:ea typeface="仿宋" panose="02010609060101010101" pitchFamily="49" charset="-122"/>
                <a:cs typeface="+mn-cs"/>
                <a:sym typeface="+mn-ea"/>
              </a:rPr>
              <a:t>没有安全事故风险辨识分析报告；</a:t>
            </a:r>
            <a:endParaRPr lang="zh-CN" altLang="en-US" sz="2800" strike="noStrike" noProof="1">
              <a:solidFill>
                <a:srgbClr val="FF0000"/>
              </a:solidFill>
              <a:latin typeface="仿宋" panose="02010609060101010101" pitchFamily="49" charset="-122"/>
              <a:ea typeface="仿宋" panose="02010609060101010101" pitchFamily="49" charset="-122"/>
              <a:sym typeface="+mn-ea"/>
            </a:endParaRPr>
          </a:p>
          <a:p>
            <a:pPr fontAlgn="base">
              <a:lnSpc>
                <a:spcPct val="100000"/>
              </a:lnSpc>
              <a:spcBef>
                <a:spcPts val="0"/>
              </a:spcBef>
            </a:pPr>
            <a:r>
              <a:rPr lang="en-US" altLang="zh-CN" sz="2800" strike="noStrike" noProof="1">
                <a:solidFill>
                  <a:srgbClr val="FF0000"/>
                </a:solidFill>
                <a:latin typeface="仿宋" panose="02010609060101010101" pitchFamily="49" charset="-122"/>
                <a:ea typeface="仿宋" panose="02010609060101010101" pitchFamily="49" charset="-122"/>
                <a:cs typeface="+mn-cs"/>
                <a:sym typeface="+mn-ea"/>
              </a:rPr>
              <a:t>2.</a:t>
            </a:r>
            <a:r>
              <a:rPr lang="zh-CN" altLang="en-US" sz="2800" strike="noStrike" noProof="1">
                <a:solidFill>
                  <a:srgbClr val="FF0000"/>
                </a:solidFill>
                <a:latin typeface="仿宋" panose="02010609060101010101" pitchFamily="49" charset="-122"/>
                <a:ea typeface="仿宋" panose="02010609060101010101" pitchFamily="49" charset="-122"/>
                <a:cs typeface="+mn-cs"/>
                <a:sym typeface="+mn-ea"/>
              </a:rPr>
              <a:t>事故风险辨识分析内容没有体现企业生产工艺、设备和物料的特点；</a:t>
            </a:r>
            <a:endParaRPr lang="zh-CN" altLang="en-US" sz="2800" strike="noStrike" spc="75" noProof="1" dirty="0">
              <a:solidFill>
                <a:srgbClr val="FF0000"/>
              </a:solidFill>
              <a:latin typeface="仿宋" panose="02010609060101010101" pitchFamily="49" charset="-122"/>
              <a:ea typeface="仿宋" panose="02010609060101010101" pitchFamily="49" charset="-122"/>
              <a:cs typeface="宋体" panose="02010600030101010101" pitchFamily="2" charset="-122"/>
            </a:endParaRPr>
          </a:p>
          <a:p>
            <a:pPr fontAlgn="base"/>
            <a:endParaRPr lang="zh-CN" altLang="en-US" sz="2800" strike="noStrike" spc="75" noProof="1" dirty="0">
              <a:solidFill>
                <a:srgbClr val="FF0000"/>
              </a:solidFill>
              <a:latin typeface="仿宋" panose="02010609060101010101" pitchFamily="49" charset="-122"/>
              <a:ea typeface="仿宋" panose="02010609060101010101" pitchFamily="49" charset="-122"/>
              <a:cs typeface="宋体" panose="02010600030101010101" pitchFamily="2" charset="-122"/>
            </a:endParaRPr>
          </a:p>
        </p:txBody>
      </p:sp>
    </p:spTree>
    <p:custDataLst>
      <p:tags r:id="rId2"/>
    </p:custDataLst>
  </p:cSld>
  <p:clrMapOvr>
    <a:masterClrMapping/>
  </p:clrMapOvr>
  <p:transition>
    <p:cove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占位符 4"/>
          <p:cNvSpPr>
            <a:spLocks noGrp="1"/>
          </p:cNvSpPr>
          <p:nvPr>
            <p:ph type="body" idx="1"/>
          </p:nvPr>
        </p:nvSpPr>
        <p:spPr>
          <a:xfrm>
            <a:off x="349250" y="520700"/>
            <a:ext cx="8620125" cy="512763"/>
          </a:xfrm>
          <a:solidFill>
            <a:schemeClr val="accent6">
              <a:lumMod val="20000"/>
              <a:lumOff val="80000"/>
            </a:schemeClr>
          </a:solidFill>
        </p:spPr>
        <p:txBody>
          <a:bodyPr>
            <a:normAutofit fontScale="90000" lnSpcReduction="20000"/>
          </a:bodyPr>
          <a:p>
            <a:pPr marL="0" marR="0" indent="0" algn="l" defTabSz="914400" rtl="0" eaLnBrk="1" fontAlgn="base" latinLnBrk="0" hangingPunct="1">
              <a:lnSpc>
                <a:spcPct val="140000"/>
              </a:lnSpc>
              <a:spcBef>
                <a:spcPct val="20000"/>
              </a:spcBef>
              <a:spcAft>
                <a:spcPct val="0"/>
              </a:spcAft>
              <a:buClr>
                <a:schemeClr val="hlink"/>
              </a:buClr>
              <a:buSzPct val="75000"/>
              <a:buFont typeface="Wingdings" panose="05000000000000000000" pitchFamily="2" charset="2"/>
              <a:buNone/>
            </a:pPr>
            <a:r>
              <a:rPr kumimoji="0" lang="en-US" sz="2400" b="0" i="0" u="none" strike="noStrike" kern="1200" cap="none" spc="75" normalizeH="0" baseline="0"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5.</a:t>
            </a:r>
            <a:r>
              <a:rPr kumimoji="0" sz="2400" b="0" i="0" u="none" strike="noStrike" kern="1200" cap="none" spc="75" normalizeH="0" baseline="0"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企业使用不符合国家标准或者行业标准的技术、工艺和设备；</a:t>
            </a:r>
            <a:endParaRPr kumimoji="0" sz="1800" b="0" i="0" u="none" strike="noStrike" kern="1200" cap="none" spc="75" normalizeH="0" baseline="0" noProof="1" dirty="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marL="0" marR="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endParaRPr>
          </a:p>
          <a:p>
            <a:pPr marL="0" marR="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endParaRPr>
          </a:p>
          <a:p>
            <a:pPr marL="0" marR="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endParaRPr>
          </a:p>
          <a:p>
            <a:pPr marL="0" marR="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endParaRPr>
          </a:p>
        </p:txBody>
      </p:sp>
      <p:cxnSp>
        <p:nvCxnSpPr>
          <p:cNvPr id="41" name="直接连接符 40"/>
          <p:cNvCxnSpPr/>
          <p:nvPr/>
        </p:nvCxnSpPr>
        <p:spPr>
          <a:xfrm>
            <a:off x="579438" y="512763"/>
            <a:ext cx="8159750" cy="6350"/>
          </a:xfrm>
          <a:prstGeom prst="line">
            <a:avLst/>
          </a:prstGeom>
          <a:ln>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3" name="文本框 2"/>
          <p:cNvSpPr txBox="1"/>
          <p:nvPr/>
        </p:nvSpPr>
        <p:spPr>
          <a:xfrm>
            <a:off x="87628" y="0"/>
            <a:ext cx="323151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5</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
        <p:nvSpPr>
          <p:cNvPr id="7" name="文本占位符 4"/>
          <p:cNvSpPr>
            <a:spLocks noGrp="1"/>
          </p:cNvSpPr>
          <p:nvPr/>
        </p:nvSpPr>
        <p:spPr>
          <a:xfrm>
            <a:off x="301625" y="1139825"/>
            <a:ext cx="8620760" cy="1076325"/>
          </a:xfrm>
          <a:prstGeom prst="rect">
            <a:avLst/>
          </a:prstGeom>
          <a:solidFill>
            <a:schemeClr val="accent5">
              <a:lumMod val="90000"/>
            </a:schemeClr>
          </a:solidFill>
          <a:ln w="9525">
            <a:noFill/>
          </a:ln>
        </p:spPr>
        <p:txBody>
          <a:bodyPr anchor="t">
            <a:normAutofit/>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fontAlgn="base">
              <a:lnSpc>
                <a:spcPct val="120000"/>
              </a:lnSpc>
            </a:pPr>
            <a:r>
              <a:rPr lang="zh-CN" altLang="en-US" sz="2400" u="sng"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《国家安全监管总局关于发布金属冶炼企业禁止使用的设备及工艺目录（第一批）的通知》（安监总管四﹝2017﹞142号）</a:t>
            </a:r>
            <a:endParaRPr lang="zh-CN" altLang="en-US" sz="2400" u="sng"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pPr>
            <a:endParaRPr lang="zh-CN" altLang="en-US" sz="2800" u="sng" strike="noStrike" noProof="1" dirty="0">
              <a:gradFill>
                <a:gsLst>
                  <a:gs pos="0">
                    <a:srgbClr val="FE4444"/>
                  </a:gs>
                  <a:gs pos="100000">
                    <a:srgbClr val="832B2B"/>
                  </a:gs>
                </a:gsLst>
                <a:lin scaled="0"/>
              </a:gra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4" name="文本占位符 4"/>
          <p:cNvSpPr>
            <a:spLocks noGrp="1"/>
          </p:cNvSpPr>
          <p:nvPr/>
        </p:nvSpPr>
        <p:spPr>
          <a:xfrm>
            <a:off x="301625" y="2216150"/>
            <a:ext cx="8620125" cy="3732213"/>
          </a:xfrm>
          <a:prstGeom prst="rect">
            <a:avLst/>
          </a:prstGeom>
          <a:solidFill>
            <a:schemeClr val="accent6">
              <a:lumMod val="20000"/>
              <a:lumOff val="80000"/>
            </a:schemeClr>
          </a:solidFill>
          <a:ln w="9525">
            <a:noFill/>
          </a:ln>
        </p:spPr>
        <p:txBody>
          <a:bodyPr anchor="t">
            <a:normAutofit/>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fontAlgn="base">
              <a:lnSpc>
                <a:spcPct val="120000"/>
              </a:lnSpc>
            </a:pP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  盛装熔融金属的钢包、转运包等禁止采用红渣或</a:t>
            </a:r>
            <a:r>
              <a:rPr lang="zh-CN" altLang="en-US" sz="2800"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木柴烘烤</a:t>
            </a: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，无法按照烘烤曲线进行升温、保温，容易导致罐（包）体烘烤不充分；</a:t>
            </a:r>
            <a:endPar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pP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  引申：中频炉胆、转运浇铸包的烘炉应该有,《安全操作规程》和升温曲线图；</a:t>
            </a:r>
            <a:endParaRPr lang="zh-CN" altLang="en-US" sz="2800"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pPr>
            <a:r>
              <a:rPr lang="zh-CN" altLang="en-US" sz="2800"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问题：多数企业没有</a:t>
            </a:r>
            <a:r>
              <a:rPr lang="en-US" altLang="zh-CN" sz="2800"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操作规程</a:t>
            </a:r>
            <a:r>
              <a:rPr lang="en-US" altLang="zh-CN" sz="2800"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a:t>
            </a:r>
            <a:endParaRPr lang="en-US" altLang="zh-CN" sz="2800" u="sng"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1"/>
    </p:custDataLst>
  </p:cSld>
  <p:clrMapOvr>
    <a:masterClrMapping/>
  </p:clrMapOvr>
  <p:transition>
    <p:cove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文本占位符 762882"/>
          <p:cNvSpPr>
            <a:spLocks noGrp="1" noRot="1"/>
          </p:cNvSpPr>
          <p:nvPr>
            <p:ph idx="1"/>
          </p:nvPr>
        </p:nvSpPr>
        <p:spPr>
          <a:xfrm>
            <a:off x="231775" y="522288"/>
            <a:ext cx="8540750" cy="5738813"/>
          </a:xfrm>
          <a:solidFill>
            <a:schemeClr val="accent5">
              <a:lumMod val="90000"/>
            </a:schemeClr>
          </a:solidFill>
        </p:spPr>
        <p:txBody>
          <a:bodyPr anchor="t"/>
          <a:p>
            <a:pPr marL="342900" marR="0" indent="-342900" algn="l" defTabSz="914400" rtl="0" eaLnBrk="1" fontAlgn="base" latinLnBrk="0" hangingPunct="1">
              <a:lnSpc>
                <a:spcPct val="120000"/>
              </a:lnSpc>
              <a:spcBef>
                <a:spcPct val="20000"/>
              </a:spcBef>
              <a:spcAft>
                <a:spcPct val="0"/>
              </a:spcAft>
              <a:buClr>
                <a:schemeClr val="hlink"/>
              </a:buClr>
              <a:buSzPct val="75000"/>
              <a:buFont typeface="Wingdings" panose="05000000000000000000" pitchFamily="2" charset="2"/>
              <a:buChar char="v"/>
            </a:pPr>
            <a:r>
              <a:rPr kumimoji="0" lang="en-US" altLang="zh-CN" sz="2400" b="0" i="0" u="none" strike="noStrike" kern="1200" cap="none" spc="0" normalizeH="0" baseline="0" noProof="1" dirty="0">
                <a:solidFill>
                  <a:schemeClr val="tx1"/>
                </a:solidFill>
                <a:latin typeface="+mn-lt"/>
                <a:ea typeface="+mn-ea"/>
                <a:cs typeface="+mn-cs"/>
              </a:rPr>
              <a:t>    2016</a:t>
            </a:r>
            <a:r>
              <a:rPr kumimoji="0" lang="zh-CN" altLang="en-US" sz="2400" b="0" i="0" u="none" strike="noStrike" kern="1200" cap="none" spc="0" normalizeH="0" baseline="0" noProof="1" dirty="0">
                <a:solidFill>
                  <a:schemeClr val="tx1"/>
                </a:solidFill>
                <a:latin typeface="+mn-lt"/>
                <a:ea typeface="+mn-ea"/>
                <a:cs typeface="+mn-cs"/>
              </a:rPr>
              <a:t>年</a:t>
            </a:r>
            <a:r>
              <a:rPr kumimoji="0" lang="en-US" altLang="zh-CN" sz="2400" b="0" i="0" u="none" strike="noStrike" kern="1200" cap="none" spc="0" normalizeH="0" baseline="0" noProof="1" dirty="0">
                <a:solidFill>
                  <a:schemeClr val="tx1"/>
                </a:solidFill>
                <a:latin typeface="+mn-lt"/>
                <a:ea typeface="+mn-ea"/>
                <a:cs typeface="+mn-cs"/>
              </a:rPr>
              <a:t>5</a:t>
            </a:r>
            <a:r>
              <a:rPr kumimoji="0" lang="zh-CN" altLang="en-US" sz="2400" b="0" i="0" u="none" strike="noStrike" kern="1200" cap="none" spc="0" normalizeH="0" baseline="0" noProof="1" dirty="0">
                <a:solidFill>
                  <a:schemeClr val="tx1"/>
                </a:solidFill>
                <a:latin typeface="+mn-lt"/>
                <a:ea typeface="+mn-ea"/>
                <a:cs typeface="+mn-cs"/>
              </a:rPr>
              <a:t>月</a:t>
            </a:r>
            <a:r>
              <a:rPr kumimoji="0" lang="en-US" altLang="zh-CN" sz="2400" b="0" i="0" u="none" strike="noStrike" kern="1200" cap="none" spc="0" normalizeH="0" baseline="0" noProof="1" dirty="0">
                <a:solidFill>
                  <a:schemeClr val="tx1"/>
                </a:solidFill>
                <a:latin typeface="+mn-lt"/>
                <a:ea typeface="+mn-ea"/>
                <a:cs typeface="+mn-cs"/>
              </a:rPr>
              <a:t>22</a:t>
            </a:r>
            <a:r>
              <a:rPr kumimoji="0" lang="zh-CN" altLang="en-US" sz="2400" b="0" i="0" u="none" strike="noStrike" kern="1200" cap="none" spc="0" normalizeH="0" baseline="0" noProof="1" dirty="0">
                <a:solidFill>
                  <a:schemeClr val="tx1"/>
                </a:solidFill>
                <a:latin typeface="+mn-lt"/>
                <a:ea typeface="+mn-ea"/>
                <a:cs typeface="+mn-cs"/>
              </a:rPr>
              <a:t>日晚间，</a:t>
            </a:r>
            <a:r>
              <a:rPr kumimoji="0" lang="en-US" altLang="zh-CN" sz="2400" b="0" i="0" u="none" strike="noStrike" kern="1200" cap="none" spc="0" normalizeH="0" baseline="0" noProof="1" dirty="0">
                <a:solidFill>
                  <a:schemeClr val="tx1"/>
                </a:solidFill>
                <a:latin typeface="+mn-lt"/>
                <a:ea typeface="+mn-ea"/>
                <a:cs typeface="+mn-cs"/>
              </a:rPr>
              <a:t>20</a:t>
            </a:r>
            <a:r>
              <a:rPr kumimoji="0" lang="zh-CN" altLang="en-US" sz="2400" b="0" i="0" u="none" strike="noStrike" kern="1200" cap="none" spc="0" normalizeH="0" baseline="0" noProof="1" dirty="0">
                <a:solidFill>
                  <a:schemeClr val="tx1"/>
                </a:solidFill>
                <a:latin typeface="+mn-lt"/>
                <a:ea typeface="+mn-ea"/>
                <a:cs typeface="+mn-cs"/>
              </a:rPr>
              <a:t>点</a:t>
            </a:r>
            <a:r>
              <a:rPr kumimoji="0" lang="en-US" altLang="zh-CN" sz="2400" b="0" i="0" u="none" strike="noStrike" kern="1200" cap="none" spc="0" normalizeH="0" baseline="0" noProof="1" dirty="0">
                <a:solidFill>
                  <a:schemeClr val="tx1"/>
                </a:solidFill>
                <a:latin typeface="+mn-lt"/>
                <a:ea typeface="+mn-ea"/>
                <a:cs typeface="+mn-cs"/>
              </a:rPr>
              <a:t>49</a:t>
            </a:r>
            <a:r>
              <a:rPr kumimoji="0" lang="zh-CN" altLang="en-US" sz="2400" b="0" i="0" u="none" strike="noStrike" kern="1200" cap="none" spc="0" normalizeH="0" baseline="0" noProof="1" dirty="0">
                <a:solidFill>
                  <a:schemeClr val="tx1"/>
                </a:solidFill>
                <a:latin typeface="+mn-lt"/>
                <a:ea typeface="+mn-ea"/>
                <a:cs typeface="+mn-cs"/>
              </a:rPr>
              <a:t>分位于某铸造车间内靠近厂区主干道一侧的中频炉发生爆炸事件</a:t>
            </a:r>
            <a:r>
              <a:rPr kumimoji="0" lang="en-US" altLang="zh-CN" sz="2400" b="0" i="0" u="none" strike="noStrike" kern="1200" cap="none" spc="0" normalizeH="0" baseline="0" noProof="1" dirty="0">
                <a:solidFill>
                  <a:schemeClr val="tx1"/>
                </a:solidFill>
                <a:latin typeface="+mn-lt"/>
                <a:ea typeface="+mn-ea"/>
                <a:cs typeface="+mn-cs"/>
              </a:rPr>
              <a:t>,</a:t>
            </a:r>
            <a:r>
              <a:rPr kumimoji="0" lang="zh-CN" altLang="en-US" sz="2400" b="0" i="0" u="none" strike="noStrike" kern="1200" cap="none" spc="0" normalizeH="0" baseline="0" noProof="1" dirty="0">
                <a:solidFill>
                  <a:schemeClr val="tx1"/>
                </a:solidFill>
                <a:latin typeface="+mn-lt"/>
                <a:ea typeface="+mn-ea"/>
                <a:cs typeface="+mn-cs"/>
              </a:rPr>
              <a:t>爆炸产生的熔融金属和蒸汽混合物造成两名作业员工烫伤，其中炉工杨大兵严重烫伤。</a:t>
            </a:r>
            <a:endParaRPr kumimoji="0" lang="zh-CN" altLang="en-US" sz="2400" b="0" i="0" u="none" strike="noStrike" kern="1200" cap="none" spc="0" normalizeH="0" baseline="0" noProof="1" dirty="0">
              <a:solidFill>
                <a:schemeClr val="tx1"/>
              </a:solidFill>
              <a:latin typeface="+mn-lt"/>
              <a:ea typeface="+mn-ea"/>
              <a:cs typeface="+mn-cs"/>
            </a:endParaRPr>
          </a:p>
          <a:p>
            <a:pPr marL="342900" marR="0" indent="-342900" algn="l" defTabSz="914400" rtl="0" eaLnBrk="1" fontAlgn="base" latinLnBrk="0" hangingPunct="1">
              <a:lnSpc>
                <a:spcPct val="120000"/>
              </a:lnSpc>
              <a:spcBef>
                <a:spcPct val="20000"/>
              </a:spcBef>
              <a:spcAft>
                <a:spcPct val="0"/>
              </a:spcAft>
              <a:buClr>
                <a:schemeClr val="hlink"/>
              </a:buClr>
              <a:buSzPct val="75000"/>
              <a:buFont typeface="Wingdings" panose="05000000000000000000" pitchFamily="2" charset="2"/>
              <a:buChar char="v"/>
            </a:pPr>
            <a:r>
              <a:rPr kumimoji="0" lang="zh-CN" altLang="en-US" sz="2400" b="0" i="0" u="none" strike="noStrike" kern="1200" cap="none" spc="0" normalizeH="0" baseline="0" noProof="1" dirty="0">
                <a:solidFill>
                  <a:schemeClr val="tx1"/>
                </a:solidFill>
                <a:latin typeface="+mn-lt"/>
                <a:ea typeface="+mn-ea"/>
                <a:cs typeface="+mn-cs"/>
              </a:rPr>
              <a:t>    据该公司主管生产的厂长介绍，事情的经过是，该中频炉的本体为宁波市神光电炉有限公司生产，由于该电炉的感应线圈在前一天（</a:t>
            </a:r>
            <a:r>
              <a:rPr kumimoji="0" lang="en-US" altLang="zh-CN" sz="2400" b="0" i="0" u="none" strike="noStrike" kern="1200" cap="none" spc="0" normalizeH="0" baseline="0" noProof="1" dirty="0">
                <a:solidFill>
                  <a:schemeClr val="tx1"/>
                </a:solidFill>
                <a:latin typeface="+mn-lt"/>
                <a:ea typeface="+mn-ea"/>
                <a:cs typeface="+mn-cs"/>
              </a:rPr>
              <a:t>5</a:t>
            </a:r>
            <a:r>
              <a:rPr kumimoji="0" lang="zh-CN" altLang="en-US" sz="2400" b="0" i="0" u="none" strike="noStrike" kern="1200" cap="none" spc="0" normalizeH="0" baseline="0" noProof="1" dirty="0">
                <a:solidFill>
                  <a:schemeClr val="tx1"/>
                </a:solidFill>
                <a:latin typeface="+mn-lt"/>
                <a:ea typeface="+mn-ea"/>
                <a:cs typeface="+mn-cs"/>
              </a:rPr>
              <a:t>月</a:t>
            </a:r>
            <a:r>
              <a:rPr kumimoji="0" lang="en-US" altLang="zh-CN" sz="2400" b="0" i="0" u="none" strike="noStrike" kern="1200" cap="none" spc="0" normalizeH="0" baseline="0" noProof="1" dirty="0">
                <a:solidFill>
                  <a:schemeClr val="tx1"/>
                </a:solidFill>
                <a:latin typeface="+mn-lt"/>
                <a:ea typeface="+mn-ea"/>
                <a:cs typeface="+mn-cs"/>
              </a:rPr>
              <a:t>21</a:t>
            </a:r>
            <a:r>
              <a:rPr kumimoji="0" lang="zh-CN" altLang="en-US" sz="2400" b="0" i="0" u="none" strike="noStrike" kern="1200" cap="none" spc="0" normalizeH="0" baseline="0" noProof="1" dirty="0">
                <a:solidFill>
                  <a:schemeClr val="tx1"/>
                </a:solidFill>
                <a:latin typeface="+mn-lt"/>
                <a:ea typeface="+mn-ea"/>
                <a:cs typeface="+mn-cs"/>
              </a:rPr>
              <a:t>日）报废，</a:t>
            </a:r>
            <a:r>
              <a:rPr kumimoji="0" lang="en-US" altLang="zh-CN" sz="2400" b="0" i="0" u="none" strike="noStrike" kern="1200" cap="none" spc="0" normalizeH="0" baseline="0" noProof="1" dirty="0">
                <a:solidFill>
                  <a:schemeClr val="tx1"/>
                </a:solidFill>
                <a:latin typeface="+mn-lt"/>
                <a:ea typeface="+mn-ea"/>
                <a:cs typeface="+mn-cs"/>
              </a:rPr>
              <a:t>5</a:t>
            </a:r>
            <a:r>
              <a:rPr kumimoji="0" lang="zh-CN" altLang="en-US" sz="2400" b="0" i="0" u="none" strike="noStrike" kern="1200" cap="none" spc="0" normalizeH="0" baseline="0" noProof="1" dirty="0">
                <a:solidFill>
                  <a:schemeClr val="tx1"/>
                </a:solidFill>
                <a:latin typeface="+mn-lt"/>
                <a:ea typeface="+mn-ea"/>
                <a:cs typeface="+mn-cs"/>
              </a:rPr>
              <a:t>月</a:t>
            </a:r>
            <a:r>
              <a:rPr kumimoji="0" lang="en-US" altLang="zh-CN" sz="2400" b="0" i="0" u="none" strike="noStrike" kern="1200" cap="none" spc="0" normalizeH="0" baseline="0" noProof="1" dirty="0">
                <a:solidFill>
                  <a:schemeClr val="tx1"/>
                </a:solidFill>
                <a:latin typeface="+mn-lt"/>
                <a:ea typeface="+mn-ea"/>
                <a:cs typeface="+mn-cs"/>
              </a:rPr>
              <a:t>22</a:t>
            </a:r>
            <a:r>
              <a:rPr kumimoji="0" lang="zh-CN" altLang="en-US" sz="2400" b="0" i="0" u="none" strike="noStrike" kern="1200" cap="none" spc="0" normalizeH="0" baseline="0" noProof="1" dirty="0">
                <a:solidFill>
                  <a:schemeClr val="tx1"/>
                </a:solidFill>
                <a:latin typeface="+mn-lt"/>
                <a:ea typeface="+mn-ea"/>
                <a:cs typeface="+mn-cs"/>
              </a:rPr>
              <a:t>日，该公司的机修工重新敷设耐火材料，安装炉内胆，安装感应线圈，中午</a:t>
            </a:r>
            <a:r>
              <a:rPr kumimoji="0" lang="en-US" altLang="zh-CN" sz="2400" b="0" i="0" u="none" strike="noStrike" kern="1200" cap="none" spc="0" normalizeH="0" baseline="0" noProof="1" dirty="0">
                <a:solidFill>
                  <a:schemeClr val="tx1"/>
                </a:solidFill>
                <a:latin typeface="+mn-lt"/>
                <a:ea typeface="+mn-ea"/>
                <a:cs typeface="+mn-cs"/>
              </a:rPr>
              <a:t>12</a:t>
            </a:r>
            <a:r>
              <a:rPr kumimoji="0" lang="zh-CN" altLang="en-US" sz="2400" b="0" i="0" u="none" strike="noStrike" kern="1200" cap="none" spc="0" normalizeH="0" baseline="0" noProof="1" dirty="0">
                <a:solidFill>
                  <a:schemeClr val="tx1"/>
                </a:solidFill>
                <a:latin typeface="+mn-lt"/>
                <a:ea typeface="+mn-ea"/>
                <a:cs typeface="+mn-cs"/>
              </a:rPr>
              <a:t>点</a:t>
            </a:r>
            <a:r>
              <a:rPr kumimoji="0" lang="en-US" altLang="zh-CN" sz="2400" b="0" i="0" u="none" strike="noStrike" kern="1200" cap="none" spc="0" normalizeH="0" baseline="0" noProof="1" dirty="0">
                <a:solidFill>
                  <a:schemeClr val="tx1"/>
                </a:solidFill>
                <a:latin typeface="+mn-lt"/>
                <a:ea typeface="+mn-ea"/>
                <a:cs typeface="+mn-cs"/>
              </a:rPr>
              <a:t>58</a:t>
            </a:r>
            <a:r>
              <a:rPr kumimoji="0" lang="zh-CN" altLang="en-US" sz="2400" b="0" i="0" u="none" strike="noStrike" kern="1200" cap="none" spc="0" normalizeH="0" baseline="0" noProof="1" dirty="0">
                <a:solidFill>
                  <a:schemeClr val="tx1"/>
                </a:solidFill>
                <a:latin typeface="+mn-lt"/>
                <a:ea typeface="+mn-ea"/>
                <a:cs typeface="+mn-cs"/>
              </a:rPr>
              <a:t>分修复，烘炉</a:t>
            </a:r>
            <a:r>
              <a:rPr kumimoji="0" lang="en-US" altLang="zh-CN" sz="2400" b="0" i="0" u="none" strike="noStrike" kern="1200" cap="none" spc="0" normalizeH="0" baseline="0" noProof="1" dirty="0">
                <a:solidFill>
                  <a:schemeClr val="tx1"/>
                </a:solidFill>
                <a:latin typeface="+mn-lt"/>
                <a:ea typeface="+mn-ea"/>
                <a:cs typeface="+mn-cs"/>
              </a:rPr>
              <a:t>1</a:t>
            </a:r>
            <a:r>
              <a:rPr kumimoji="0" lang="zh-CN" altLang="en-US" sz="2400" b="0" i="0" u="none" strike="noStrike" kern="1200" cap="none" spc="0" normalizeH="0" baseline="0" noProof="1" dirty="0">
                <a:solidFill>
                  <a:schemeClr val="tx1"/>
                </a:solidFill>
                <a:latin typeface="+mn-lt"/>
                <a:ea typeface="+mn-ea"/>
                <a:cs typeface="+mn-cs"/>
              </a:rPr>
              <a:t>小时。</a:t>
            </a:r>
            <a:r>
              <a:rPr kumimoji="0" lang="en-US" altLang="zh-CN" sz="2400" b="0" i="0" u="none" strike="noStrike" kern="1200" cap="none" spc="0" normalizeH="0" baseline="0" noProof="1" dirty="0">
                <a:solidFill>
                  <a:schemeClr val="tx1"/>
                </a:solidFill>
                <a:latin typeface="+mn-lt"/>
                <a:ea typeface="+mn-ea"/>
                <a:cs typeface="+mn-cs"/>
              </a:rPr>
              <a:t>5</a:t>
            </a:r>
            <a:r>
              <a:rPr kumimoji="0" lang="zh-CN" altLang="en-US" sz="2400" b="0" i="0" u="none" strike="noStrike" kern="1200" cap="none" spc="0" normalizeH="0" baseline="0" noProof="1" dirty="0">
                <a:solidFill>
                  <a:schemeClr val="tx1"/>
                </a:solidFill>
                <a:latin typeface="+mn-lt"/>
                <a:ea typeface="+mn-ea"/>
                <a:cs typeface="+mn-cs"/>
              </a:rPr>
              <a:t>月</a:t>
            </a:r>
            <a:r>
              <a:rPr kumimoji="0" lang="en-US" altLang="zh-CN" sz="2400" b="0" i="0" u="none" strike="noStrike" kern="1200" cap="none" spc="0" normalizeH="0" baseline="0" noProof="1" dirty="0">
                <a:solidFill>
                  <a:schemeClr val="tx1"/>
                </a:solidFill>
                <a:latin typeface="+mn-lt"/>
                <a:ea typeface="+mn-ea"/>
                <a:cs typeface="+mn-cs"/>
              </a:rPr>
              <a:t>22</a:t>
            </a:r>
            <a:r>
              <a:rPr kumimoji="0" lang="zh-CN" altLang="en-US" sz="2400" b="0" i="0" u="none" strike="noStrike" kern="1200" cap="none" spc="0" normalizeH="0" baseline="0" noProof="1" dirty="0">
                <a:solidFill>
                  <a:schemeClr val="tx1"/>
                </a:solidFill>
                <a:latin typeface="+mn-lt"/>
                <a:ea typeface="+mn-ea"/>
                <a:cs typeface="+mn-cs"/>
              </a:rPr>
              <a:t>日</a:t>
            </a:r>
            <a:r>
              <a:rPr kumimoji="0" lang="en-US" altLang="zh-CN" sz="2400" b="0" i="0" u="none" strike="noStrike" kern="1200" cap="none" spc="0" normalizeH="0" baseline="0" noProof="1" dirty="0">
                <a:solidFill>
                  <a:schemeClr val="tx1"/>
                </a:solidFill>
                <a:latin typeface="+mn-lt"/>
                <a:ea typeface="+mn-ea"/>
                <a:cs typeface="+mn-cs"/>
              </a:rPr>
              <a:t>19</a:t>
            </a:r>
            <a:r>
              <a:rPr kumimoji="0" lang="zh-CN" altLang="en-US" sz="2400" b="0" i="0" u="none" strike="noStrike" kern="1200" cap="none" spc="0" normalizeH="0" baseline="0" noProof="1" dirty="0">
                <a:solidFill>
                  <a:schemeClr val="tx1"/>
                </a:solidFill>
                <a:latin typeface="+mn-lt"/>
                <a:ea typeface="+mn-ea"/>
                <a:cs typeface="+mn-cs"/>
              </a:rPr>
              <a:t>点</a:t>
            </a:r>
            <a:r>
              <a:rPr kumimoji="0" lang="en-US" altLang="zh-CN" sz="2400" b="0" i="0" u="none" strike="noStrike" kern="1200" cap="none" spc="0" normalizeH="0" baseline="0" noProof="1" dirty="0">
                <a:solidFill>
                  <a:schemeClr val="tx1"/>
                </a:solidFill>
                <a:latin typeface="+mn-lt"/>
                <a:ea typeface="+mn-ea"/>
                <a:cs typeface="+mn-cs"/>
              </a:rPr>
              <a:t>19</a:t>
            </a:r>
            <a:r>
              <a:rPr kumimoji="0" lang="zh-CN" altLang="en-US" sz="2400" b="0" i="0" u="none" strike="noStrike" kern="1200" cap="none" spc="0" normalizeH="0" baseline="0" noProof="1" dirty="0">
                <a:solidFill>
                  <a:schemeClr val="tx1"/>
                </a:solidFill>
                <a:latin typeface="+mn-lt"/>
                <a:ea typeface="+mn-ea"/>
                <a:cs typeface="+mn-cs"/>
              </a:rPr>
              <a:t>分，班长操作继续施行低功率烘炉工艺，</a:t>
            </a:r>
            <a:r>
              <a:rPr kumimoji="0" lang="en-US" altLang="zh-CN" sz="2400" b="0" i="0" u="none" strike="noStrike" kern="1200" cap="none" spc="0" normalizeH="0" baseline="0" noProof="1" dirty="0">
                <a:solidFill>
                  <a:schemeClr val="tx1"/>
                </a:solidFill>
                <a:latin typeface="+mn-lt"/>
                <a:ea typeface="+mn-ea"/>
                <a:cs typeface="+mn-cs"/>
              </a:rPr>
              <a:t>20</a:t>
            </a:r>
            <a:r>
              <a:rPr kumimoji="0" lang="zh-CN" altLang="en-US" sz="2400" b="0" i="0" u="none" strike="noStrike" kern="1200" cap="none" spc="0" normalizeH="0" baseline="0" noProof="1" dirty="0">
                <a:solidFill>
                  <a:schemeClr val="tx1"/>
                </a:solidFill>
                <a:latin typeface="+mn-lt"/>
                <a:ea typeface="+mn-ea"/>
                <a:cs typeface="+mn-cs"/>
              </a:rPr>
              <a:t>点</a:t>
            </a:r>
            <a:r>
              <a:rPr kumimoji="0" lang="en-US" altLang="zh-CN" sz="2400" b="0" i="0" u="none" strike="noStrike" kern="1200" cap="none" spc="0" normalizeH="0" baseline="0" noProof="1" dirty="0">
                <a:solidFill>
                  <a:schemeClr val="tx1"/>
                </a:solidFill>
                <a:latin typeface="+mn-lt"/>
                <a:ea typeface="+mn-ea"/>
                <a:cs typeface="+mn-cs"/>
              </a:rPr>
              <a:t>40</a:t>
            </a:r>
            <a:r>
              <a:rPr kumimoji="0" lang="zh-CN" altLang="en-US" sz="2400" b="0" i="0" u="none" strike="noStrike" kern="1200" cap="none" spc="0" normalizeH="0" baseline="0" noProof="1" dirty="0">
                <a:solidFill>
                  <a:schemeClr val="tx1"/>
                </a:solidFill>
                <a:latin typeface="+mn-lt"/>
                <a:ea typeface="+mn-ea"/>
                <a:cs typeface="+mn-cs"/>
              </a:rPr>
              <a:t>分炉工杨大兵上炉台查看炉子的运行情况，</a:t>
            </a:r>
            <a:r>
              <a:rPr kumimoji="0" lang="en-US" altLang="zh-CN" sz="2400" b="0" i="0" u="none" strike="noStrike" kern="1200" cap="none" spc="0" normalizeH="0" baseline="0" noProof="1" dirty="0">
                <a:solidFill>
                  <a:schemeClr val="tx1"/>
                </a:solidFill>
                <a:latin typeface="+mn-lt"/>
                <a:ea typeface="+mn-ea"/>
                <a:cs typeface="+mn-cs"/>
              </a:rPr>
              <a:t>20</a:t>
            </a:r>
            <a:r>
              <a:rPr kumimoji="0" lang="zh-CN" altLang="en-US" sz="2400" b="0" i="0" u="none" strike="noStrike" kern="1200" cap="none" spc="0" normalizeH="0" baseline="0" noProof="1" dirty="0">
                <a:solidFill>
                  <a:schemeClr val="tx1"/>
                </a:solidFill>
                <a:latin typeface="+mn-lt"/>
                <a:ea typeface="+mn-ea"/>
                <a:cs typeface="+mn-cs"/>
              </a:rPr>
              <a:t>点</a:t>
            </a:r>
            <a:r>
              <a:rPr kumimoji="0" lang="en-US" altLang="zh-CN" sz="2400" b="0" i="0" u="none" strike="noStrike" kern="1200" cap="none" spc="0" normalizeH="0" baseline="0" noProof="1" dirty="0">
                <a:solidFill>
                  <a:schemeClr val="tx1"/>
                </a:solidFill>
                <a:latin typeface="+mn-lt"/>
                <a:ea typeface="+mn-ea"/>
                <a:cs typeface="+mn-cs"/>
              </a:rPr>
              <a:t>49</a:t>
            </a:r>
            <a:r>
              <a:rPr kumimoji="0" lang="zh-CN" altLang="en-US" sz="2400" b="0" i="0" u="none" strike="noStrike" kern="1200" cap="none" spc="0" normalizeH="0" baseline="0" noProof="1" dirty="0">
                <a:solidFill>
                  <a:schemeClr val="tx1"/>
                </a:solidFill>
                <a:latin typeface="+mn-lt"/>
                <a:ea typeface="+mn-ea"/>
                <a:cs typeface="+mn-cs"/>
              </a:rPr>
              <a:t>分炉子发生爆炸。</a:t>
            </a:r>
            <a:endParaRPr kumimoji="0" lang="zh-CN" altLang="en-US" sz="2400" b="0" i="0" u="none" strike="noStrike" kern="1200" cap="none" spc="0" normalizeH="0" baseline="0" noProof="1" dirty="0">
              <a:solidFill>
                <a:schemeClr val="tx1"/>
              </a:solidFill>
              <a:latin typeface="+mn-lt"/>
              <a:ea typeface="+mn-ea"/>
              <a:cs typeface="+mn-cs"/>
            </a:endParaRPr>
          </a:p>
        </p:txBody>
      </p:sp>
      <p:sp>
        <p:nvSpPr>
          <p:cNvPr id="3" name="文本框 2"/>
          <p:cNvSpPr txBox="1"/>
          <p:nvPr/>
        </p:nvSpPr>
        <p:spPr>
          <a:xfrm>
            <a:off x="-1" y="-1"/>
            <a:ext cx="3027680" cy="521970"/>
          </a:xfrm>
          <a:prstGeom prst="rect">
            <a:avLst/>
          </a:prstGeom>
          <a:solidFill>
            <a:schemeClr val="accent4">
              <a:lumMod val="60000"/>
              <a:lumOff val="40000"/>
            </a:schemeClr>
          </a:solidFill>
        </p:spPr>
        <p:txBody>
          <a:bodyPr wrap="none" rtlCol="0" anchor="t">
            <a:spAutoFit/>
          </a:bodyPr>
          <a:p>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a:t>
            </a:r>
            <a:r>
              <a:rPr lang="zh-CN" altLang="en-US" noProof="1" dirty="0">
                <a:solidFill>
                  <a:srgbClr val="FF3300"/>
                </a:solidFill>
                <a:latin typeface="Arial" panose="020B0604020202020204" pitchFamily="34" charset="0"/>
                <a:ea typeface="宋体" panose="02010600030101010101" pitchFamily="2" charset="-122"/>
                <a:cs typeface="+mn-cs"/>
                <a:sym typeface="+mn-ea"/>
              </a:rPr>
              <a:t>事故推动</a:t>
            </a:r>
            <a:endParaRPr lang="zh-CN" altLang="en-US" noProof="1" dirty="0">
              <a:solidFill>
                <a:srgbClr val="FF3300"/>
              </a:solidFill>
              <a:sym typeface="+mn-e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5" name="文本占位符 764930"/>
          <p:cNvSpPr>
            <a:spLocks noGrp="1" noRot="1"/>
          </p:cNvSpPr>
          <p:nvPr>
            <p:ph idx="1"/>
          </p:nvPr>
        </p:nvSpPr>
        <p:spPr>
          <a:xfrm>
            <a:off x="250825" y="522288"/>
            <a:ext cx="8540750" cy="5659438"/>
          </a:xfrm>
          <a:solidFill>
            <a:schemeClr val="accent5">
              <a:lumMod val="90000"/>
            </a:schemeClr>
          </a:solidFill>
        </p:spPr>
        <p:txBody>
          <a:bodyPr anchor="t"/>
          <a:p>
            <a:pPr marL="342900" marR="0" indent="-342900" algn="l" defTabSz="914400" rtl="0" eaLnBrk="1" fontAlgn="base" latinLnBrk="0" hangingPunct="1">
              <a:lnSpc>
                <a:spcPct val="140000"/>
              </a:lnSpc>
              <a:spcBef>
                <a:spcPct val="20000"/>
              </a:spcBef>
              <a:spcAft>
                <a:spcPct val="0"/>
              </a:spcAft>
              <a:buClr>
                <a:schemeClr val="hlink"/>
              </a:buClr>
              <a:buSzPct val="75000"/>
              <a:buFont typeface="Wingdings" panose="05000000000000000000" pitchFamily="2" charset="2"/>
              <a:buChar char="v"/>
            </a:pPr>
            <a:r>
              <a:rPr kumimoji="0" lang="en-US" altLang="zh-CN" sz="2400" b="0" i="0" u="none" strike="noStrike" kern="1200" cap="none" spc="0" normalizeH="0" baseline="0" noProof="1" dirty="0">
                <a:solidFill>
                  <a:schemeClr val="tx1"/>
                </a:solidFill>
                <a:latin typeface="+mn-lt"/>
                <a:ea typeface="+mn-ea"/>
                <a:cs typeface="+mn-cs"/>
              </a:rPr>
              <a:t>   </a:t>
            </a:r>
            <a:r>
              <a:rPr kumimoji="0" lang="zh-CN" altLang="en-US" sz="2800" b="0" i="0" u="none" strike="noStrike" kern="1200" cap="none" spc="0" normalizeH="0" baseline="0" noProof="1" dirty="0">
                <a:solidFill>
                  <a:schemeClr val="tx1"/>
                </a:solidFill>
                <a:latin typeface="+mn-lt"/>
                <a:ea typeface="+mn-ea"/>
                <a:cs typeface="+mn-cs"/>
              </a:rPr>
              <a:t>事故原因分析，主要原因由于升温太快，炉子下部的金属迅速溶化，而上部的金属未能同步溶化，实际操作时，高频感应电流加载到了最大值（约</a:t>
            </a:r>
            <a:r>
              <a:rPr kumimoji="0" lang="en-US" altLang="zh-CN" sz="2800" b="0" i="0" u="none" strike="noStrike" kern="1200" cap="none" spc="0" normalizeH="0" baseline="0" noProof="1" dirty="0">
                <a:solidFill>
                  <a:schemeClr val="tx1"/>
                </a:solidFill>
                <a:latin typeface="+mn-lt"/>
                <a:ea typeface="+mn-ea"/>
                <a:cs typeface="+mn-cs"/>
              </a:rPr>
              <a:t>800A</a:t>
            </a:r>
            <a:r>
              <a:rPr kumimoji="0" lang="zh-CN" altLang="en-US" sz="2800" b="0" i="0" u="none" strike="noStrike" kern="1200" cap="none" spc="0" normalizeH="0" baseline="0" noProof="1" dirty="0">
                <a:solidFill>
                  <a:schemeClr val="tx1"/>
                </a:solidFill>
                <a:latin typeface="+mn-lt"/>
                <a:ea typeface="+mn-ea"/>
                <a:cs typeface="+mn-cs"/>
              </a:rPr>
              <a:t>）使得下部熔融金属局部区域的温度急剧升高</a:t>
            </a:r>
            <a:r>
              <a:rPr kumimoji="0" lang="en-US" altLang="zh-CN" sz="2800" b="0" i="0" u="none" strike="noStrike" kern="1200" cap="none" spc="0" normalizeH="0" baseline="0" noProof="1" dirty="0">
                <a:solidFill>
                  <a:schemeClr val="tx1"/>
                </a:solidFill>
                <a:latin typeface="+mn-lt"/>
                <a:ea typeface="+mn-ea"/>
                <a:cs typeface="+mn-cs"/>
              </a:rPr>
              <a:t>(</a:t>
            </a:r>
            <a:r>
              <a:rPr kumimoji="0" lang="zh-CN" altLang="en-US" sz="2800" b="0" i="0" u="none" strike="noStrike" kern="1200" cap="none" spc="0" normalizeH="0" baseline="0" noProof="1" dirty="0">
                <a:solidFill>
                  <a:schemeClr val="tx1"/>
                </a:solidFill>
                <a:latin typeface="+mn-lt"/>
                <a:ea typeface="+mn-ea"/>
                <a:cs typeface="+mn-cs"/>
              </a:rPr>
              <a:t>据厂长介绍温度可达</a:t>
            </a:r>
            <a:r>
              <a:rPr kumimoji="0" lang="en-US" altLang="zh-CN" sz="2800" b="0" i="0" u="none" strike="noStrike" kern="1200" cap="none" spc="0" normalizeH="0" baseline="0" noProof="1" dirty="0">
                <a:solidFill>
                  <a:schemeClr val="tx1"/>
                </a:solidFill>
                <a:latin typeface="+mn-lt"/>
                <a:ea typeface="+mn-ea"/>
                <a:cs typeface="+mn-cs"/>
              </a:rPr>
              <a:t>1500</a:t>
            </a:r>
            <a:r>
              <a:rPr kumimoji="0" lang="en-US" altLang="zh-CN" sz="2800" b="0" i="0" u="none" strike="noStrike" kern="1200" cap="none" spc="0" normalizeH="0" baseline="30000" noProof="1" dirty="0">
                <a:solidFill>
                  <a:schemeClr val="tx1"/>
                </a:solidFill>
                <a:latin typeface="+mn-lt"/>
                <a:ea typeface="+mn-ea"/>
                <a:cs typeface="+mn-cs"/>
              </a:rPr>
              <a:t>0</a:t>
            </a:r>
            <a:r>
              <a:rPr kumimoji="0" lang="en-US" altLang="zh-CN" sz="2800" b="0" i="0" u="none" strike="noStrike" kern="1200" cap="none" spc="0" normalizeH="0" baseline="0" noProof="1" dirty="0">
                <a:solidFill>
                  <a:schemeClr val="tx1"/>
                </a:solidFill>
                <a:latin typeface="+mn-lt"/>
                <a:ea typeface="+mn-ea"/>
                <a:cs typeface="+mn-cs"/>
              </a:rPr>
              <a:t>C)</a:t>
            </a:r>
            <a:r>
              <a:rPr kumimoji="0" lang="zh-CN" altLang="en-US" sz="2800" b="0" i="0" u="none" strike="noStrike" kern="1200" cap="none" spc="0" normalizeH="0" baseline="0" noProof="1" dirty="0">
                <a:solidFill>
                  <a:schemeClr val="tx1"/>
                </a:solidFill>
                <a:latin typeface="+mn-lt"/>
                <a:ea typeface="+mn-ea"/>
                <a:cs typeface="+mn-cs"/>
              </a:rPr>
              <a:t>，导致了炉胆塌陷击穿，高温熔融金属溶化了铜质的感应圈后，遇到感应圈内的冷却水</a:t>
            </a:r>
            <a:r>
              <a:rPr kumimoji="0" lang="en-US" altLang="zh-CN" sz="2800" b="0" i="0" u="none" strike="noStrike" kern="1200" cap="none" spc="0" normalizeH="0" baseline="0" noProof="1" dirty="0">
                <a:solidFill>
                  <a:schemeClr val="tx1"/>
                </a:solidFill>
                <a:latin typeface="+mn-lt"/>
                <a:ea typeface="+mn-ea"/>
                <a:cs typeface="+mn-cs"/>
              </a:rPr>
              <a:t>(</a:t>
            </a:r>
            <a:r>
              <a:rPr kumimoji="0" lang="zh-CN" altLang="en-US" sz="2800" b="0" i="0" u="none" strike="noStrike" kern="1200" cap="none" spc="0" normalizeH="0" baseline="0" noProof="1" dirty="0">
                <a:solidFill>
                  <a:schemeClr val="tx1"/>
                </a:solidFill>
                <a:latin typeface="+mn-lt"/>
                <a:ea typeface="+mn-ea"/>
                <a:cs typeface="+mn-cs"/>
              </a:rPr>
              <a:t>冷却水压力在</a:t>
            </a:r>
            <a:r>
              <a:rPr kumimoji="0" lang="en-US" altLang="zh-CN" sz="2800" b="0" i="0" u="none" strike="noStrike" kern="1200" cap="none" spc="0" normalizeH="0" baseline="0" noProof="1" dirty="0">
                <a:solidFill>
                  <a:schemeClr val="tx1"/>
                </a:solidFill>
                <a:latin typeface="+mn-lt"/>
                <a:ea typeface="+mn-ea"/>
                <a:cs typeface="+mn-cs"/>
              </a:rPr>
              <a:t>0.6</a:t>
            </a:r>
            <a:r>
              <a:rPr kumimoji="0" lang="zh-CN" altLang="en-US" sz="2800" b="0" i="0" u="none" strike="noStrike" kern="1200" cap="none" spc="0" normalizeH="0" baseline="0" noProof="1" dirty="0">
                <a:solidFill>
                  <a:schemeClr val="tx1"/>
                </a:solidFill>
                <a:latin typeface="+mn-lt"/>
                <a:ea typeface="+mn-ea"/>
                <a:cs typeface="+mn-cs"/>
              </a:rPr>
              <a:t>兆帕左右</a:t>
            </a:r>
            <a:r>
              <a:rPr kumimoji="0" lang="en-US" altLang="zh-CN" sz="2800" b="0" i="0" u="none" strike="noStrike" kern="1200" cap="none" spc="0" normalizeH="0" baseline="0" noProof="1" dirty="0">
                <a:solidFill>
                  <a:schemeClr val="tx1"/>
                </a:solidFill>
                <a:latin typeface="+mn-lt"/>
                <a:ea typeface="+mn-ea"/>
                <a:cs typeface="+mn-cs"/>
              </a:rPr>
              <a:t>),</a:t>
            </a:r>
            <a:r>
              <a:rPr kumimoji="0" lang="zh-CN" altLang="en-US" sz="2800" b="0" i="0" u="none" strike="noStrike" kern="1200" cap="none" spc="0" normalizeH="0" baseline="0" noProof="1" dirty="0">
                <a:solidFill>
                  <a:schemeClr val="tx1"/>
                </a:solidFill>
                <a:latin typeface="+mn-lt"/>
                <a:ea typeface="+mn-ea"/>
                <a:cs typeface="+mn-cs"/>
              </a:rPr>
              <a:t>发生高温金属遇水瞬间爆炸事件</a:t>
            </a:r>
            <a:r>
              <a:rPr kumimoji="0" lang="en-US" altLang="zh-CN" sz="2800" b="0" i="0" u="none" strike="noStrike" kern="1200" cap="none" spc="0" normalizeH="0" baseline="0" noProof="1" dirty="0">
                <a:solidFill>
                  <a:schemeClr val="tx1"/>
                </a:solidFill>
                <a:latin typeface="+mn-lt"/>
                <a:ea typeface="+mn-ea"/>
                <a:cs typeface="+mn-cs"/>
              </a:rPr>
              <a:t>,</a:t>
            </a:r>
            <a:r>
              <a:rPr kumimoji="0" lang="zh-CN" altLang="en-US" sz="2800" b="0" i="0" u="none" strike="noStrike" kern="1200" cap="none" spc="0" normalizeH="0" baseline="0" noProof="1" dirty="0">
                <a:solidFill>
                  <a:schemeClr val="tx1"/>
                </a:solidFill>
                <a:latin typeface="+mn-lt"/>
                <a:ea typeface="+mn-ea"/>
                <a:cs typeface="+mn-cs"/>
              </a:rPr>
              <a:t>导致了周围作业员工严重烫伤事故。</a:t>
            </a:r>
            <a:endParaRPr kumimoji="0" lang="zh-CN" altLang="en-US" sz="2800" b="0" i="0" u="none" strike="noStrike" kern="1200" cap="none" spc="0" normalizeH="0" baseline="0" noProof="1" dirty="0">
              <a:solidFill>
                <a:schemeClr val="tx1"/>
              </a:solidFill>
              <a:latin typeface="+mn-lt"/>
              <a:ea typeface="+mn-ea"/>
              <a:cs typeface="+mn-cs"/>
            </a:endParaRPr>
          </a:p>
        </p:txBody>
      </p:sp>
      <p:sp>
        <p:nvSpPr>
          <p:cNvPr id="2" name="文本框 1"/>
          <p:cNvSpPr txBox="1"/>
          <p:nvPr/>
        </p:nvSpPr>
        <p:spPr>
          <a:xfrm>
            <a:off x="-1" y="-1"/>
            <a:ext cx="3027680" cy="521970"/>
          </a:xfrm>
          <a:prstGeom prst="rect">
            <a:avLst/>
          </a:prstGeom>
          <a:solidFill>
            <a:schemeClr val="accent4">
              <a:lumMod val="60000"/>
              <a:lumOff val="40000"/>
            </a:schemeClr>
          </a:solidFill>
        </p:spPr>
        <p:txBody>
          <a:bodyPr wrap="none" rtlCol="0" anchor="t">
            <a:spAutoFit/>
          </a:bodyPr>
          <a:p>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a:t>
            </a:r>
            <a:r>
              <a:rPr lang="zh-CN" altLang="en-US" noProof="1" dirty="0">
                <a:solidFill>
                  <a:srgbClr val="FF3300"/>
                </a:solidFill>
                <a:latin typeface="Arial" panose="020B0604020202020204" pitchFamily="34" charset="0"/>
                <a:ea typeface="宋体" panose="02010600030101010101" pitchFamily="2" charset="-122"/>
                <a:cs typeface="+mn-cs"/>
                <a:sym typeface="+mn-ea"/>
              </a:rPr>
              <a:t>事故推动</a:t>
            </a:r>
            <a:endParaRPr lang="zh-CN" altLang="en-US" noProof="1" dirty="0">
              <a:solidFill>
                <a:srgbClr val="FF3300"/>
              </a:solidFill>
              <a:sym typeface="+mn-e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5" name="文本占位符 763906"/>
          <p:cNvSpPr>
            <a:spLocks noGrp="1" noRot="1"/>
          </p:cNvSpPr>
          <p:nvPr>
            <p:ph idx="1"/>
          </p:nvPr>
        </p:nvSpPr>
        <p:spPr>
          <a:xfrm>
            <a:off x="301625" y="428625"/>
            <a:ext cx="8540750" cy="5886450"/>
          </a:xfrm>
          <a:solidFill>
            <a:schemeClr val="accent4">
              <a:lumMod val="20000"/>
              <a:lumOff val="80000"/>
            </a:schemeClr>
          </a:solidFill>
        </p:spPr>
        <p:txBody>
          <a:bodyPr anchor="t"/>
          <a:p>
            <a:pPr marL="0" indent="0" fontAlgn="base">
              <a:buNone/>
            </a:pPr>
            <a:endParaRPr lang="zh-CN" altLang="zh-CN" strike="noStrike" noProof="1" dirty="0"/>
          </a:p>
        </p:txBody>
      </p:sp>
      <p:pic>
        <p:nvPicPr>
          <p:cNvPr id="72706" name="图片 763907" descr="SAM_5462"/>
          <p:cNvPicPr>
            <a:picLocks noChangeAspect="1"/>
          </p:cNvPicPr>
          <p:nvPr/>
        </p:nvPicPr>
        <p:blipFill>
          <a:blip r:embed="rId1"/>
          <a:stretch>
            <a:fillRect/>
          </a:stretch>
        </p:blipFill>
        <p:spPr>
          <a:xfrm>
            <a:off x="412750" y="522288"/>
            <a:ext cx="4049713" cy="5400675"/>
          </a:xfrm>
          <a:prstGeom prst="rect">
            <a:avLst/>
          </a:prstGeom>
          <a:noFill/>
          <a:ln w="9525">
            <a:noFill/>
          </a:ln>
        </p:spPr>
      </p:pic>
      <p:pic>
        <p:nvPicPr>
          <p:cNvPr id="72707" name="图片 763908" descr="SAM_5501"/>
          <p:cNvPicPr>
            <a:picLocks noChangeAspect="1"/>
          </p:cNvPicPr>
          <p:nvPr/>
        </p:nvPicPr>
        <p:blipFill>
          <a:blip r:embed="rId2"/>
          <a:stretch>
            <a:fillRect/>
          </a:stretch>
        </p:blipFill>
        <p:spPr>
          <a:xfrm>
            <a:off x="4670425" y="522288"/>
            <a:ext cx="4235450" cy="5324475"/>
          </a:xfrm>
          <a:prstGeom prst="rect">
            <a:avLst/>
          </a:prstGeom>
          <a:noFill/>
          <a:ln w="9525">
            <a:noFill/>
          </a:ln>
        </p:spPr>
      </p:pic>
      <p:sp>
        <p:nvSpPr>
          <p:cNvPr id="2" name="文本框 1"/>
          <p:cNvSpPr txBox="1"/>
          <p:nvPr/>
        </p:nvSpPr>
        <p:spPr>
          <a:xfrm>
            <a:off x="-1" y="-1"/>
            <a:ext cx="3027680" cy="521970"/>
          </a:xfrm>
          <a:prstGeom prst="rect">
            <a:avLst/>
          </a:prstGeom>
          <a:solidFill>
            <a:schemeClr val="accent4">
              <a:lumMod val="60000"/>
              <a:lumOff val="40000"/>
            </a:schemeClr>
          </a:solidFill>
        </p:spPr>
        <p:txBody>
          <a:bodyPr wrap="none" rtlCol="0" anchor="t">
            <a:spAutoFit/>
          </a:bodyPr>
          <a:p>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a:t>
            </a:r>
            <a:r>
              <a:rPr lang="zh-CN" altLang="en-US" noProof="1" dirty="0">
                <a:solidFill>
                  <a:srgbClr val="FF3300"/>
                </a:solidFill>
                <a:latin typeface="Arial" panose="020B0604020202020204" pitchFamily="34" charset="0"/>
                <a:ea typeface="宋体" panose="02010600030101010101" pitchFamily="2" charset="-122"/>
                <a:cs typeface="+mn-cs"/>
                <a:sym typeface="+mn-ea"/>
              </a:rPr>
              <a:t>事故推动</a:t>
            </a:r>
            <a:endParaRPr lang="zh-CN" altLang="en-US" noProof="1" dirty="0">
              <a:solidFill>
                <a:srgbClr val="FF3300"/>
              </a:solidFill>
              <a:sym typeface="+mn-e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占位符 4"/>
          <p:cNvSpPr>
            <a:spLocks noGrp="1"/>
          </p:cNvSpPr>
          <p:nvPr>
            <p:ph type="body" idx="1"/>
          </p:nvPr>
        </p:nvSpPr>
        <p:spPr>
          <a:xfrm>
            <a:off x="349250" y="520700"/>
            <a:ext cx="8620125" cy="2660650"/>
          </a:xfrm>
          <a:solidFill>
            <a:schemeClr val="accent6">
              <a:lumMod val="20000"/>
              <a:lumOff val="80000"/>
            </a:schemeClr>
          </a:solidFill>
        </p:spPr>
        <p:txBody>
          <a:bodyPr>
            <a:normAutofit/>
          </a:bodyPr>
          <a:p>
            <a:pPr marL="0" marR="0" indent="0" algn="l" defTabSz="914400" rtl="0" eaLnBrk="1" fontAlgn="base" latinLnBrk="0" hangingPunct="1">
              <a:lnSpc>
                <a:spcPct val="140000"/>
              </a:lnSpc>
              <a:spcBef>
                <a:spcPct val="20000"/>
              </a:spcBef>
              <a:spcAft>
                <a:spcPct val="0"/>
              </a:spcAft>
              <a:buClr>
                <a:schemeClr val="hlink"/>
              </a:buClr>
              <a:buSzPct val="75000"/>
              <a:buFont typeface="Wingdings" panose="05000000000000000000" pitchFamily="2" charset="2"/>
              <a:buNone/>
            </a:pPr>
            <a:r>
              <a:rPr kumimoji="0" lang="en-US" sz="2400" b="0" i="0" u="none" strike="noStrike" kern="1200" cap="none" spc="75" normalizeH="0" baseline="0"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6.</a:t>
            </a:r>
            <a:r>
              <a:rPr kumimoji="0" sz="2400" b="0" i="0" u="none" strike="noStrike" kern="1200" cap="none" spc="75" normalizeH="0" baseline="0" noProof="1" dirty="0">
                <a:solidFill>
                  <a:schemeClr val="accent5">
                    <a:lumMod val="10000"/>
                  </a:schemeClr>
                </a:solidFill>
                <a:latin typeface="宋体" panose="02010600030101010101" pitchFamily="2" charset="-122"/>
                <a:ea typeface="宋体" panose="02010600030101010101" pitchFamily="2" charset="-122"/>
                <a:cs typeface="宋体" panose="02010600030101010101" pitchFamily="2" charset="-122"/>
                <a:sym typeface="+mn-ea"/>
              </a:rPr>
              <a:t>建（构）筑物不符合国家标准或者行业标准规定，没有采取防火、防爆、</a:t>
            </a:r>
            <a:r>
              <a:rPr kumimoji="0" sz="2400" b="0" i="0" u="none" strike="noStrike" kern="1200" cap="none" spc="75" normalizeH="0" baseline="0"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防雷</a:t>
            </a:r>
            <a:r>
              <a:rPr kumimoji="0" sz="2400" b="0" i="0" u="none" strike="noStrike" kern="1200" cap="none" spc="75" normalizeH="0" baseline="0" noProof="1" dirty="0">
                <a:solidFill>
                  <a:schemeClr val="accent5">
                    <a:lumMod val="10000"/>
                  </a:schemeClr>
                </a:solidFill>
                <a:latin typeface="宋体" panose="02010600030101010101" pitchFamily="2" charset="-122"/>
                <a:ea typeface="宋体" panose="02010600030101010101" pitchFamily="2" charset="-122"/>
                <a:cs typeface="宋体" panose="02010600030101010101" pitchFamily="2" charset="-122"/>
                <a:sym typeface="+mn-ea"/>
              </a:rPr>
              <a:t>、防震、防腐蚀、隔热等防护措施；没有对承受重荷载、荷载发生变化或者受高温熔融金属喷溅、酸碱腐蚀等危害的建（构）筑物定期进行安全检查。</a:t>
            </a:r>
            <a:endParaRPr kumimoji="0" sz="2400" b="0" i="0" u="none" strike="noStrike" kern="1200" cap="none" spc="75" normalizeH="0" baseline="0" noProof="1" dirty="0">
              <a:solidFill>
                <a:schemeClr val="accent5">
                  <a:lumMod val="10000"/>
                </a:schemeClr>
              </a:solidFill>
              <a:latin typeface="宋体" panose="02010600030101010101" pitchFamily="2" charset="-122"/>
              <a:ea typeface="宋体" panose="02010600030101010101" pitchFamily="2" charset="-122"/>
              <a:cs typeface="宋体" panose="02010600030101010101" pitchFamily="2" charset="-122"/>
              <a:sym typeface="+mn-ea"/>
            </a:endParaRPr>
          </a:p>
          <a:p>
            <a:pPr marL="0" marR="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endParaRPr>
          </a:p>
          <a:p>
            <a:pPr marL="0" marR="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endParaRPr>
          </a:p>
          <a:p>
            <a:pPr marL="0" marR="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endParaRPr>
          </a:p>
          <a:p>
            <a:pPr marL="0" marR="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endParaRPr>
          </a:p>
        </p:txBody>
      </p:sp>
      <p:cxnSp>
        <p:nvCxnSpPr>
          <p:cNvPr id="41" name="直接连接符 40"/>
          <p:cNvCxnSpPr/>
          <p:nvPr/>
        </p:nvCxnSpPr>
        <p:spPr>
          <a:xfrm>
            <a:off x="579438" y="512763"/>
            <a:ext cx="8159750" cy="6350"/>
          </a:xfrm>
          <a:prstGeom prst="line">
            <a:avLst/>
          </a:prstGeom>
          <a:ln>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3" name="文本框 2"/>
          <p:cNvSpPr txBox="1"/>
          <p:nvPr/>
        </p:nvSpPr>
        <p:spPr>
          <a:xfrm>
            <a:off x="0" y="0"/>
            <a:ext cx="3608701"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6</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7</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
        <p:nvSpPr>
          <p:cNvPr id="4" name="文本占位符 4"/>
          <p:cNvSpPr>
            <a:spLocks noGrp="1"/>
          </p:cNvSpPr>
          <p:nvPr/>
        </p:nvSpPr>
        <p:spPr>
          <a:xfrm>
            <a:off x="261938" y="3441700"/>
            <a:ext cx="8620125" cy="2516188"/>
          </a:xfrm>
          <a:prstGeom prst="rect">
            <a:avLst/>
          </a:prstGeom>
          <a:solidFill>
            <a:schemeClr val="accent6">
              <a:lumMod val="20000"/>
              <a:lumOff val="80000"/>
            </a:schemeClr>
          </a:solidFill>
          <a:ln w="9525">
            <a:noFill/>
          </a:ln>
        </p:spPr>
        <p:txBody>
          <a:bodyPr anchor="t">
            <a:normAutofit/>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fontAlgn="base">
              <a:lnSpc>
                <a:spcPct val="120000"/>
              </a:lnSpc>
            </a:pPr>
            <a:r>
              <a:rPr lang="en-US" altLang="zh-CN"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7.</a:t>
            </a: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会议室、活动室、休息室、更衣室等场所设置在铁水、钢水与液渣等高温熔融金属吊运影响的范围内。</a:t>
            </a:r>
            <a:endParaRPr lang="en-US" altLang="zh-CN" sz="2800" u="sng"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1"/>
    </p:custDataLst>
  </p:cSld>
  <p:clrMapOvr>
    <a:masterClrMapping/>
  </p:clrMapOvr>
  <p:transition>
    <p:cove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占位符 4"/>
          <p:cNvSpPr>
            <a:spLocks noGrp="1"/>
          </p:cNvSpPr>
          <p:nvPr>
            <p:ph type="body" idx="1"/>
          </p:nvPr>
        </p:nvSpPr>
        <p:spPr>
          <a:xfrm>
            <a:off x="349250" y="520700"/>
            <a:ext cx="8620125" cy="2339975"/>
          </a:xfrm>
          <a:solidFill>
            <a:schemeClr val="accent6">
              <a:lumMod val="20000"/>
              <a:lumOff val="80000"/>
            </a:schemeClr>
          </a:solidFill>
        </p:spPr>
        <p:txBody>
          <a:bodyPr>
            <a:normAutofit/>
          </a:bodyPr>
          <a:p>
            <a:pPr marL="0" marR="0" indent="0" algn="l" defTabSz="914400" rtl="0" eaLnBrk="1" fontAlgn="base" latinLnBrk="0" hangingPunct="1">
              <a:lnSpc>
                <a:spcPct val="140000"/>
              </a:lnSpc>
              <a:spcBef>
                <a:spcPct val="20000"/>
              </a:spcBef>
              <a:spcAft>
                <a:spcPct val="0"/>
              </a:spcAft>
              <a:buClr>
                <a:schemeClr val="hlink"/>
              </a:buClr>
              <a:buSzPct val="75000"/>
              <a:buFont typeface="Wingdings" panose="05000000000000000000" pitchFamily="2" charset="2"/>
              <a:buNone/>
            </a:pPr>
            <a:r>
              <a:rPr kumimoji="0" sz="2400" b="0" i="0" u="none" strike="noStrike" kern="1200" cap="none" spc="75" normalizeH="0" baseline="0"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吊运高温熔融金属及渣的起重机不符合冶金起重机的相关要求；</a:t>
            </a:r>
            <a:r>
              <a:rPr kumimoji="0" sz="2400" b="0" i="0" u="none" strike="noStrike" kern="1200" cap="none" spc="75" normalizeH="0" baseline="0" noProof="1" dirty="0">
                <a:solidFill>
                  <a:schemeClr val="tx1">
                    <a:tint val="75000"/>
                  </a:schemeClr>
                </a:solidFill>
                <a:latin typeface="宋体" panose="02010600030101010101" pitchFamily="2" charset="-122"/>
                <a:ea typeface="宋体" panose="02010600030101010101" pitchFamily="2" charset="-122"/>
                <a:cs typeface="宋体" panose="02010600030101010101" pitchFamily="2" charset="-122"/>
                <a:sym typeface="+mn-ea"/>
              </a:rPr>
              <a:t>炼钢厂在吊运重罐铁水、钢水或液渣时，未使用固定式龙门钩的铸造起重机；</a:t>
            </a:r>
            <a:r>
              <a:rPr kumimoji="0" sz="2400" b="0" i="0" u="none" strike="noStrike" kern="1200" cap="none" spc="75" normalizeH="0" baseline="0"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铸造企业起重机驱动装置中未设置两套制动器。</a:t>
            </a:r>
            <a:endParaRPr kumimoji="0" lang="zh-CN" altLang="en-US" sz="1800" b="0" i="0" u="none" strike="noStrike" kern="1200" cap="none" spc="75" normalizeH="0" baseline="0" noProof="1" dirty="0">
              <a:solidFill>
                <a:srgbClr val="FF0000"/>
              </a:solidFill>
              <a:latin typeface="微软雅黑" panose="020B0503020204020204" charset="-122"/>
              <a:ea typeface="微软雅黑" panose="020B0503020204020204" charset="-122"/>
              <a:cs typeface="宋体" panose="02010600030101010101" pitchFamily="2" charset="-122"/>
            </a:endParaRPr>
          </a:p>
          <a:p>
            <a:pPr marL="0" marR="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endParaRPr>
          </a:p>
          <a:p>
            <a:pPr marL="0" marR="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pPr>
            <a:endParaRPr kumimoji="0" lang="zh-CN" altLang="en-US" sz="1800" b="0" i="0" u="none" strike="noStrike" kern="1200" cap="none" spc="75" normalizeH="0" baseline="0" noProof="1" dirty="0">
              <a:solidFill>
                <a:schemeClr val="tx1"/>
              </a:solidFill>
              <a:latin typeface="微软雅黑" panose="020B0503020204020204" charset="-122"/>
              <a:ea typeface="微软雅黑" panose="020B0503020204020204" charset="-122"/>
              <a:cs typeface="宋体" panose="02010600030101010101" pitchFamily="2" charset="-122"/>
            </a:endParaRPr>
          </a:p>
        </p:txBody>
      </p:sp>
      <p:cxnSp>
        <p:nvCxnSpPr>
          <p:cNvPr id="41" name="直接连接符 40"/>
          <p:cNvCxnSpPr/>
          <p:nvPr/>
        </p:nvCxnSpPr>
        <p:spPr>
          <a:xfrm>
            <a:off x="579438" y="512763"/>
            <a:ext cx="8159750" cy="6350"/>
          </a:xfrm>
          <a:prstGeom prst="line">
            <a:avLst/>
          </a:prstGeom>
          <a:ln>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3" name="文本框 2"/>
          <p:cNvSpPr txBox="1"/>
          <p:nvPr/>
        </p:nvSpPr>
        <p:spPr>
          <a:xfrm>
            <a:off x="0" y="0"/>
            <a:ext cx="3231515"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8</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
        <p:nvSpPr>
          <p:cNvPr id="4" name="文本占位符 4"/>
          <p:cNvSpPr>
            <a:spLocks noGrp="1"/>
          </p:cNvSpPr>
          <p:nvPr/>
        </p:nvSpPr>
        <p:spPr>
          <a:xfrm>
            <a:off x="261938" y="3017838"/>
            <a:ext cx="8620125" cy="2922588"/>
          </a:xfrm>
          <a:prstGeom prst="rect">
            <a:avLst/>
          </a:prstGeom>
          <a:solidFill>
            <a:schemeClr val="accent6">
              <a:lumMod val="20000"/>
              <a:lumOff val="80000"/>
            </a:schemeClr>
          </a:solidFill>
          <a:ln w="9525">
            <a:noFill/>
          </a:ln>
        </p:spPr>
        <p:txBody>
          <a:bodyPr anchor="t">
            <a:normAutofit/>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fontAlgn="base">
              <a:lnSpc>
                <a:spcPct val="120000"/>
              </a:lnSpc>
            </a:pPr>
            <a:r>
              <a:rPr lang="en-US" altLang="zh-CN" sz="2800" u="sng"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1.《炼钢安全规程》（AQ2001-2018）第8.4.4条</a:t>
            </a:r>
            <a:endParaRPr lang="en-US" altLang="zh-CN" sz="2800" u="sng"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98309" name="图片 1" descr="8.4.4"/>
          <p:cNvPicPr>
            <a:picLocks noChangeAspect="1"/>
          </p:cNvPicPr>
          <p:nvPr/>
        </p:nvPicPr>
        <p:blipFill>
          <a:blip r:embed="rId1"/>
          <a:stretch>
            <a:fillRect/>
          </a:stretch>
        </p:blipFill>
        <p:spPr>
          <a:xfrm>
            <a:off x="349250" y="3695700"/>
            <a:ext cx="8329613" cy="1565275"/>
          </a:xfrm>
          <a:prstGeom prst="rect">
            <a:avLst/>
          </a:prstGeom>
          <a:noFill/>
          <a:ln w="9525">
            <a:noFill/>
          </a:ln>
        </p:spPr>
      </p:pic>
    </p:spTree>
    <p:custDataLst>
      <p:tags r:id="rId2"/>
    </p:custDataLst>
  </p:cSld>
  <p:clrMapOvr>
    <a:masterClrMapping/>
  </p:clrMapOvr>
  <p:transition>
    <p:cove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353" name="副标题 2"/>
          <p:cNvSpPr>
            <a:spLocks noGrp="1" noRot="1"/>
          </p:cNvSpPr>
          <p:nvPr>
            <p:ph type="subTitle" idx="1"/>
          </p:nvPr>
        </p:nvSpPr>
        <p:spPr/>
        <p:txBody>
          <a:bodyPr anchor="t"/>
          <a:p>
            <a:pPr defTabSz="914400">
              <a:buSzPct val="75000"/>
            </a:pPr>
            <a:endParaRPr lang="zh-CN" altLang="en-US" kern="1200" baseline="0">
              <a:latin typeface="+mn-lt"/>
              <a:ea typeface="+mn-ea"/>
              <a:cs typeface="+mn-cs"/>
            </a:endParaRPr>
          </a:p>
        </p:txBody>
      </p:sp>
      <p:pic>
        <p:nvPicPr>
          <p:cNvPr id="4" name="图片 3"/>
          <p:cNvPicPr>
            <a:picLocks noChangeAspect="1"/>
          </p:cNvPicPr>
          <p:nvPr>
            <p:custDataLst>
              <p:tags r:id="rId1"/>
            </p:custDataLst>
          </p:nvPr>
        </p:nvPicPr>
        <p:blipFill>
          <a:blip r:embed="rId2"/>
          <a:stretch>
            <a:fillRect/>
          </a:stretch>
        </p:blipFill>
        <p:spPr>
          <a:xfrm>
            <a:off x="568325" y="587375"/>
            <a:ext cx="8175625" cy="5683250"/>
          </a:xfrm>
          <a:prstGeom prst="rect">
            <a:avLst/>
          </a:prstGeom>
          <a:solidFill>
            <a:schemeClr val="accent6">
              <a:lumMod val="20000"/>
              <a:lumOff val="80000"/>
            </a:schemeClr>
          </a:solidFill>
        </p:spPr>
      </p:pic>
      <p:sp>
        <p:nvSpPr>
          <p:cNvPr id="5" name="文本框 4"/>
          <p:cNvSpPr txBox="1"/>
          <p:nvPr/>
        </p:nvSpPr>
        <p:spPr>
          <a:xfrm>
            <a:off x="0" y="0"/>
            <a:ext cx="3608701"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8</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占位符 785410"/>
          <p:cNvSpPr>
            <a:spLocks noGrp="1" noRot="1"/>
          </p:cNvSpPr>
          <p:nvPr>
            <p:ph idx="1"/>
          </p:nvPr>
        </p:nvSpPr>
        <p:spPr>
          <a:xfrm>
            <a:off x="301625" y="521970"/>
            <a:ext cx="8540750" cy="5853430"/>
          </a:xfrm>
          <a:solidFill>
            <a:schemeClr val="accent4">
              <a:lumMod val="20000"/>
              <a:lumOff val="80000"/>
            </a:schemeClr>
          </a:solidFill>
        </p:spPr>
        <p:txBody>
          <a:bodyPr anchor="t"/>
          <a:p>
            <a:pPr marR="0" algn="l" defTabSz="914400" rtl="0" eaLnBrk="1" fontAlgn="base" latinLnBrk="0" hangingPunct="1">
              <a:lnSpc>
                <a:spcPct val="140000"/>
              </a:lnSpc>
              <a:spcBef>
                <a:spcPct val="20000"/>
              </a:spcBef>
              <a:spcAft>
                <a:spcPct val="0"/>
              </a:spcAft>
              <a:buClr>
                <a:schemeClr val="hlink"/>
              </a:buClr>
              <a:buSzPct val="75000"/>
            </a:pPr>
            <a:r>
              <a:rPr kumimoji="0" lang="en-US" altLang="zh-CN" sz="2800" b="0" i="0" u="none" strike="noStrike" kern="1200" cap="none" spc="0" normalizeH="0" baseline="0" noProof="1" dirty="0">
                <a:solidFill>
                  <a:schemeClr val="tx1"/>
                </a:solidFill>
                <a:latin typeface="+mn-lt"/>
                <a:ea typeface="+mn-ea"/>
                <a:cs typeface="+mn-cs"/>
              </a:rPr>
              <a:t>4.</a:t>
            </a:r>
            <a:r>
              <a:rPr kumimoji="0" lang="zh-CN" altLang="en-US" sz="2800" b="0" i="0" u="none" strike="noStrike" kern="1200" cap="none" spc="0" normalizeH="0" baseline="0" noProof="1" dirty="0">
                <a:solidFill>
                  <a:schemeClr val="tx1"/>
                </a:solidFill>
                <a:latin typeface="+mn-lt"/>
                <a:ea typeface="+mn-ea"/>
                <a:cs typeface="+mn-cs"/>
              </a:rPr>
              <a:t>《</a:t>
            </a:r>
            <a:r>
              <a:rPr kumimoji="0" lang="en-US" altLang="zh-CN" sz="2800" b="0" i="0" u="none" strike="noStrike" kern="1200" cap="none" spc="0" normalizeH="0" baseline="0" noProof="1" dirty="0">
                <a:solidFill>
                  <a:schemeClr val="tx1"/>
                </a:solidFill>
                <a:latin typeface="+mn-lt"/>
                <a:ea typeface="+mn-ea"/>
                <a:cs typeface="+mn-cs"/>
              </a:rPr>
              <a:t>宁波市安全生产监督管理局关于印发宁波市工贸企业四级安全生产标准化建设评审工作指导意见的通知</a:t>
            </a:r>
            <a:r>
              <a:rPr kumimoji="0" lang="zh-CN" altLang="en-US" sz="2800" b="0" i="0" u="none" strike="noStrike" kern="1200" cap="none" spc="0" normalizeH="0" baseline="0" noProof="1" dirty="0">
                <a:solidFill>
                  <a:schemeClr val="tx1"/>
                </a:solidFill>
                <a:latin typeface="+mn-lt"/>
                <a:ea typeface="+mn-ea"/>
                <a:cs typeface="+mn-cs"/>
              </a:rPr>
              <a:t>》（甬安监管综〔2013〕20号）（20</a:t>
            </a:r>
            <a:r>
              <a:rPr kumimoji="0" lang="en-US" altLang="zh-CN" sz="2800" b="0" i="0" u="none" strike="noStrike" kern="1200" cap="none" spc="0" normalizeH="0" baseline="0" noProof="1" dirty="0">
                <a:solidFill>
                  <a:schemeClr val="tx1"/>
                </a:solidFill>
                <a:latin typeface="+mn-lt"/>
                <a:ea typeface="+mn-ea"/>
                <a:cs typeface="+mn-cs"/>
              </a:rPr>
              <a:t>13.0</a:t>
            </a:r>
            <a:r>
              <a:rPr kumimoji="0" lang="zh-CN" altLang="en-US" sz="2800" b="0" i="0" u="none" strike="noStrike" kern="1200" cap="none" spc="0" normalizeH="0" baseline="0" noProof="1" dirty="0">
                <a:solidFill>
                  <a:schemeClr val="tx1"/>
                </a:solidFill>
                <a:latin typeface="+mn-lt"/>
                <a:ea typeface="+mn-ea"/>
                <a:cs typeface="+mn-cs"/>
              </a:rPr>
              <a:t>7</a:t>
            </a:r>
            <a:r>
              <a:rPr kumimoji="0" lang="en-US" altLang="zh-CN" sz="2800" b="0" i="0" u="none" strike="noStrike" kern="1200" cap="none" spc="0" normalizeH="0" baseline="0" noProof="1" dirty="0">
                <a:solidFill>
                  <a:schemeClr val="tx1"/>
                </a:solidFill>
                <a:latin typeface="+mn-lt"/>
                <a:ea typeface="+mn-ea"/>
                <a:cs typeface="+mn-cs"/>
              </a:rPr>
              <a:t>.</a:t>
            </a:r>
            <a:r>
              <a:rPr kumimoji="0" lang="zh-CN" altLang="en-US" sz="2800" b="0" i="0" u="none" strike="noStrike" kern="1200" cap="none" spc="0" normalizeH="0" baseline="0" noProof="1" dirty="0">
                <a:solidFill>
                  <a:schemeClr val="tx1"/>
                </a:solidFill>
                <a:latin typeface="+mn-lt"/>
                <a:ea typeface="+mn-ea"/>
                <a:cs typeface="+mn-cs"/>
              </a:rPr>
              <a:t>22）</a:t>
            </a:r>
            <a:endParaRPr kumimoji="0" lang="zh-CN" altLang="en-US" sz="2800" b="0" i="0" u="none" strike="noStrike" kern="1200" cap="none" spc="0" normalizeH="0" baseline="0" noProof="1" dirty="0">
              <a:solidFill>
                <a:schemeClr val="tx1"/>
              </a:solidFill>
              <a:latin typeface="+mn-lt"/>
              <a:ea typeface="+mn-ea"/>
              <a:cs typeface="+mn-cs"/>
            </a:endParaRPr>
          </a:p>
          <a:p>
            <a:pPr marR="0" algn="l" defTabSz="914400" rtl="0" eaLnBrk="1" fontAlgn="base" latinLnBrk="0" hangingPunct="1">
              <a:lnSpc>
                <a:spcPct val="140000"/>
              </a:lnSpc>
              <a:spcBef>
                <a:spcPct val="20000"/>
              </a:spcBef>
              <a:spcAft>
                <a:spcPct val="0"/>
              </a:spcAft>
              <a:buClr>
                <a:schemeClr val="hlink"/>
              </a:buClr>
              <a:buSzPct val="75000"/>
            </a:pPr>
            <a:r>
              <a:rPr kumimoji="0" lang="en-US" altLang="zh-CN" sz="2800" b="0" i="0" u="none" strike="noStrike" kern="1200" cap="none" spc="0" normalizeH="0" baseline="0" noProof="1" dirty="0">
                <a:solidFill>
                  <a:schemeClr val="tx1"/>
                </a:solidFill>
                <a:latin typeface="+mn-lt"/>
                <a:ea typeface="+mn-ea"/>
                <a:cs typeface="+mn-cs"/>
              </a:rPr>
              <a:t>5.</a:t>
            </a:r>
            <a:r>
              <a:rPr kumimoji="0" lang="zh-CN" altLang="en-US" sz="2800" b="0" i="0" u="none" strike="noStrike" kern="1200" cap="none" spc="0" normalizeH="0" baseline="0" noProof="1" dirty="0">
                <a:solidFill>
                  <a:schemeClr val="tx1"/>
                </a:solidFill>
                <a:latin typeface="+mn-lt"/>
                <a:ea typeface="+mn-ea"/>
                <a:cs typeface="+mn-cs"/>
              </a:rPr>
              <a:t>《</a:t>
            </a:r>
            <a:r>
              <a:rPr kumimoji="0" lang="en-US" altLang="zh-CN" sz="2800" b="0" i="0" u="none" strike="noStrike" kern="1200" cap="none" spc="0" normalizeH="0" baseline="0" noProof="1" dirty="0">
                <a:solidFill>
                  <a:schemeClr val="tx1"/>
                </a:solidFill>
                <a:latin typeface="+mn-lt"/>
                <a:ea typeface="+mn-ea"/>
                <a:cs typeface="+mn-cs"/>
              </a:rPr>
              <a:t>宁波市企业安全生产标准化达标动态管理实施意见</a:t>
            </a:r>
            <a:r>
              <a:rPr kumimoji="0" lang="zh-CN" altLang="en-US" sz="2800" b="0" i="0" u="none" strike="noStrike" kern="1200" cap="none" spc="0" normalizeH="0" baseline="0" noProof="1" dirty="0">
                <a:solidFill>
                  <a:schemeClr val="tx1"/>
                </a:solidFill>
                <a:latin typeface="+mn-lt"/>
                <a:ea typeface="+mn-ea"/>
                <a:cs typeface="+mn-cs"/>
              </a:rPr>
              <a:t>》</a:t>
            </a:r>
            <a:r>
              <a:rPr kumimoji="0" lang="en-US" altLang="zh-CN" sz="2800" b="0" i="0" u="none" strike="noStrike" kern="1200" cap="none" spc="0" normalizeH="0" baseline="0" noProof="1" dirty="0">
                <a:solidFill>
                  <a:schemeClr val="tx1"/>
                </a:solidFill>
                <a:latin typeface="+mn-lt"/>
                <a:ea typeface="+mn-ea"/>
                <a:cs typeface="+mn-cs"/>
              </a:rPr>
              <a:t>(甬应急〔2019〕14号)</a:t>
            </a:r>
            <a:r>
              <a:rPr kumimoji="0" lang="zh-CN" altLang="en-US" sz="2800" b="0" i="0" u="none" strike="noStrike" kern="1200" cap="none" spc="0" normalizeH="0" baseline="0" noProof="1" dirty="0">
                <a:solidFill>
                  <a:schemeClr val="tx1"/>
                </a:solidFill>
                <a:latin typeface="+mn-lt"/>
                <a:ea typeface="+mn-ea"/>
                <a:cs typeface="+mn-cs"/>
              </a:rPr>
              <a:t>（201</a:t>
            </a:r>
            <a:r>
              <a:rPr kumimoji="0" lang="en-US" altLang="zh-CN" sz="2800" b="0" i="0" u="none" strike="noStrike" kern="1200" cap="none" spc="0" normalizeH="0" baseline="0" noProof="1" dirty="0">
                <a:solidFill>
                  <a:schemeClr val="tx1"/>
                </a:solidFill>
                <a:latin typeface="+mn-lt"/>
                <a:ea typeface="+mn-ea"/>
                <a:cs typeface="+mn-cs"/>
              </a:rPr>
              <a:t>9.02.</a:t>
            </a:r>
            <a:r>
              <a:rPr kumimoji="0" lang="zh-CN" altLang="en-US" sz="2800" b="0" i="0" u="none" strike="noStrike" kern="1200" cap="none" spc="0" normalizeH="0" baseline="0" noProof="1" dirty="0">
                <a:solidFill>
                  <a:schemeClr val="tx1"/>
                </a:solidFill>
                <a:latin typeface="+mn-lt"/>
                <a:ea typeface="+mn-ea"/>
                <a:cs typeface="+mn-cs"/>
              </a:rPr>
              <a:t>12）</a:t>
            </a:r>
            <a:endParaRPr kumimoji="0" lang="zh-CN" altLang="en-US" sz="2800" b="0" i="0" u="none" strike="noStrike" kern="1200" cap="none" spc="0" normalizeH="0" baseline="0" noProof="1" dirty="0">
              <a:solidFill>
                <a:schemeClr val="tx1"/>
              </a:solidFill>
              <a:latin typeface="+mn-lt"/>
              <a:ea typeface="+mn-ea"/>
              <a:cs typeface="+mn-cs"/>
            </a:endParaRPr>
          </a:p>
          <a:p>
            <a:pPr marR="0" algn="l" defTabSz="914400" rtl="0" eaLnBrk="1" fontAlgn="base" latinLnBrk="0" hangingPunct="1">
              <a:lnSpc>
                <a:spcPct val="140000"/>
              </a:lnSpc>
              <a:spcBef>
                <a:spcPct val="20000"/>
              </a:spcBef>
              <a:spcAft>
                <a:spcPct val="0"/>
              </a:spcAft>
              <a:buClr>
                <a:schemeClr val="hlink"/>
              </a:buClr>
              <a:buSzPct val="75000"/>
            </a:pPr>
            <a:r>
              <a:rPr kumimoji="0" lang="en-US" altLang="zh-CN" sz="2800" b="0" i="0" u="none" strike="noStrike" kern="1200" cap="none" spc="0" normalizeH="0" baseline="0" noProof="1" dirty="0">
                <a:solidFill>
                  <a:schemeClr val="tx1"/>
                </a:solidFill>
                <a:latin typeface="+mn-lt"/>
                <a:ea typeface="+mn-ea"/>
                <a:cs typeface="+mn-cs"/>
              </a:rPr>
              <a:t>6宁波市应急管理局关于切实加强安全生产三级标准化评审单位管理工作的意见（试行）</a:t>
            </a:r>
            <a:r>
              <a:rPr kumimoji="0" lang="zh-CN" altLang="en-US" sz="2800" b="0" i="0" u="none" strike="noStrike" kern="1200" cap="none" spc="0" normalizeH="0" baseline="0" noProof="1" dirty="0">
                <a:solidFill>
                  <a:schemeClr val="tx1"/>
                </a:solidFill>
                <a:latin typeface="+mn-lt"/>
                <a:ea typeface="+mn-ea"/>
                <a:cs typeface="+mn-cs"/>
              </a:rPr>
              <a:t>（</a:t>
            </a:r>
            <a:r>
              <a:rPr kumimoji="0" lang="en-US" altLang="zh-CN" sz="2800" b="0" i="0" u="none" strike="noStrike" kern="1200" cap="none" spc="0" normalizeH="0" baseline="0" noProof="1" dirty="0">
                <a:solidFill>
                  <a:schemeClr val="tx1"/>
                </a:solidFill>
                <a:latin typeface="+mn-lt"/>
                <a:ea typeface="+mn-ea"/>
                <a:cs typeface="+mn-cs"/>
              </a:rPr>
              <a:t>201</a:t>
            </a:r>
            <a:r>
              <a:rPr kumimoji="0" lang="en-US" sz="2800" b="0" i="0" u="none" strike="noStrike" kern="1200" cap="none" spc="0" normalizeH="0" baseline="0" noProof="1" dirty="0">
                <a:solidFill>
                  <a:schemeClr val="tx1"/>
                </a:solidFill>
                <a:latin typeface="+mn-lt"/>
                <a:ea typeface="+mn-ea"/>
                <a:cs typeface="+mn-cs"/>
              </a:rPr>
              <a:t>9.</a:t>
            </a:r>
            <a:r>
              <a:rPr kumimoji="0" lang="en-US" altLang="zh-CN" sz="2800" b="0" i="0" u="none" strike="noStrike" kern="1200" cap="none" spc="0" normalizeH="0" baseline="0" noProof="1" dirty="0">
                <a:solidFill>
                  <a:schemeClr val="tx1"/>
                </a:solidFill>
                <a:latin typeface="+mn-lt"/>
                <a:ea typeface="+mn-ea"/>
                <a:cs typeface="+mn-cs"/>
              </a:rPr>
              <a:t>09.20 </a:t>
            </a:r>
            <a:r>
              <a:rPr kumimoji="0" lang="zh-CN" altLang="en-US" sz="2800" b="0" i="0" u="none" strike="noStrike" kern="1200" cap="none" spc="0" normalizeH="0" baseline="0" noProof="1" dirty="0">
                <a:solidFill>
                  <a:schemeClr val="tx1"/>
                </a:solidFill>
                <a:latin typeface="+mn-lt"/>
                <a:ea typeface="+mn-ea"/>
                <a:cs typeface="+mn-cs"/>
              </a:rPr>
              <a:t>）</a:t>
            </a:r>
            <a:endParaRPr kumimoji="0" lang="zh-CN" altLang="en-US" sz="2800" b="0" i="0" u="none" strike="noStrike" kern="1200" cap="none" spc="0" normalizeH="0" baseline="0" noProof="1" dirty="0">
              <a:solidFill>
                <a:schemeClr val="tx1"/>
              </a:solidFill>
              <a:latin typeface="+mn-lt"/>
              <a:ea typeface="+mn-ea"/>
              <a:cs typeface="+mn-cs"/>
            </a:endParaRPr>
          </a:p>
        </p:txBody>
      </p:sp>
      <p:sp>
        <p:nvSpPr>
          <p:cNvPr id="3" name="文本框 2"/>
          <p:cNvSpPr txBox="1"/>
          <p:nvPr/>
        </p:nvSpPr>
        <p:spPr>
          <a:xfrm>
            <a:off x="0" y="0"/>
            <a:ext cx="3100705" cy="521970"/>
          </a:xfrm>
          <a:prstGeom prst="rect">
            <a:avLst/>
          </a:prstGeom>
          <a:solidFill>
            <a:schemeClr val="accent4">
              <a:lumMod val="60000"/>
              <a:lumOff val="40000"/>
            </a:schemeClr>
          </a:solidFill>
        </p:spPr>
        <p:txBody>
          <a:bodyPr wrap="square" rtlCol="0" anchor="t">
            <a:spAutoFit/>
          </a:bodyPr>
          <a:p>
            <a:r>
              <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rPr>
              <a:t>一、概况（文件）</a:t>
            </a:r>
            <a:endPar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1" name="直接连接符 40"/>
          <p:cNvCxnSpPr/>
          <p:nvPr/>
        </p:nvCxnSpPr>
        <p:spPr>
          <a:xfrm>
            <a:off x="579438" y="512763"/>
            <a:ext cx="8159750" cy="6350"/>
          </a:xfrm>
          <a:prstGeom prst="line">
            <a:avLst/>
          </a:prstGeom>
          <a:ln>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3" name="文本框 2"/>
          <p:cNvSpPr txBox="1"/>
          <p:nvPr/>
        </p:nvSpPr>
        <p:spPr>
          <a:xfrm>
            <a:off x="87628" y="0"/>
            <a:ext cx="323151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8</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
        <p:nvSpPr>
          <p:cNvPr id="4" name="文本占位符 4"/>
          <p:cNvSpPr>
            <a:spLocks noGrp="1"/>
          </p:cNvSpPr>
          <p:nvPr/>
        </p:nvSpPr>
        <p:spPr>
          <a:xfrm>
            <a:off x="261938" y="644525"/>
            <a:ext cx="8620125" cy="5737225"/>
          </a:xfrm>
          <a:prstGeom prst="rect">
            <a:avLst/>
          </a:prstGeom>
          <a:solidFill>
            <a:schemeClr val="accent6">
              <a:lumMod val="20000"/>
              <a:lumOff val="80000"/>
            </a:schemeClr>
          </a:solidFill>
          <a:ln w="9525">
            <a:noFill/>
          </a:ln>
        </p:spPr>
        <p:txBody>
          <a:bodyPr anchor="t">
            <a:normAutofit fontScale="70000"/>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fontAlgn="base">
              <a:lnSpc>
                <a:spcPct val="120000"/>
              </a:lnSpc>
            </a:pP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《高温熔融金属吊运安全规程》（AQ7011-2018）第6.1.7条；</a:t>
            </a:r>
            <a:endPar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pP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343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吊运熔融金属的起重机的起升机构（不含起升机构为电动葫芦〉， 其每套驱动系统必须设置两独立的工作制动器</a:t>
            </a:r>
            <a:endParaRPr lang="zh-CN" altLang="en-US" sz="343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pPr>
            <a:r>
              <a:rPr lang="zh-CN" altLang="en-US" sz="343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采用电动葫芦吊运熔融金属的 动器的设置 符合下列要求</a:t>
            </a:r>
            <a:endParaRPr lang="zh-CN" altLang="en-US" sz="343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pPr>
            <a:r>
              <a:rPr lang="zh-CN" altLang="en-US" sz="343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a ) 当额定起重量</a:t>
            </a:r>
            <a:r>
              <a:rPr lang="zh-CN" altLang="en-US" sz="3430" b="1" u="sng"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大于5吨</a:t>
            </a:r>
            <a:r>
              <a:rPr lang="zh-CN" altLang="en-US" sz="343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时，应设置一个工作制动器，还必须在电动葫芦的低速级上设置1个安全制动器，当工作制动器失灵或传动部见破断时，能够可靠地支持住额定载荷。</a:t>
            </a:r>
            <a:endParaRPr lang="zh-CN" altLang="en-US" sz="343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pPr>
            <a:r>
              <a:rPr lang="zh-CN" altLang="en-US" sz="343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b)当额定起重量</a:t>
            </a:r>
            <a:r>
              <a:rPr lang="zh-CN" altLang="en-US" sz="3430" b="1"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小于或等于5吨</a:t>
            </a:r>
            <a:r>
              <a:rPr lang="zh-CN" altLang="en-US" sz="343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时 ，应设置一个工作制动器，也宜在低速级上设置安全制动器；</a:t>
            </a:r>
            <a:endParaRPr lang="zh-CN" altLang="en-US" sz="343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pP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b="1"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否则电动葫芦应按 1.</a:t>
            </a:r>
            <a:r>
              <a:rPr lang="en-US" altLang="zh-CN" sz="2800" b="1"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5</a:t>
            </a:r>
            <a:r>
              <a:rPr lang="zh-CN" altLang="en-US" sz="2800" b="1"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倍额定起重量设计，或者选用额定起重量是最大起重量的 1.</a:t>
            </a:r>
            <a:r>
              <a:rPr lang="en-US" altLang="zh-CN" sz="2800" b="1"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5</a:t>
            </a:r>
            <a:r>
              <a:rPr lang="zh-CN" altLang="en-US" sz="2800" b="1"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倍的电动葫芦，并用起 机标志明确允许的最大 重量。</a:t>
            </a:r>
            <a:endParaRPr lang="zh-CN" altLang="en-US" sz="2800" b="1"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pPr>
            <a:r>
              <a:rPr lang="en-US" altLang="zh-CN" sz="3500" u="sng"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5</a:t>
            </a:r>
            <a:r>
              <a:rPr lang="zh-CN" altLang="en-US" sz="3500" u="sng"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吨电动葫芦允许的最大起重量</a:t>
            </a:r>
            <a:r>
              <a:rPr lang="en-US" altLang="zh-CN" sz="3500" u="sng"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=5/1.5=3.33</a:t>
            </a:r>
            <a:r>
              <a:rPr lang="zh-CN" altLang="en-US" sz="3500" u="sng"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吨</a:t>
            </a:r>
            <a:endParaRPr lang="zh-CN" altLang="en-US" sz="3500" u="sng"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1"/>
    </p:custDataLst>
  </p:cSld>
  <p:clrMapOvr>
    <a:masterClrMapping/>
  </p:clrMapOvr>
  <p:transition>
    <p:cove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1" name="直接连接符 40"/>
          <p:cNvCxnSpPr/>
          <p:nvPr/>
        </p:nvCxnSpPr>
        <p:spPr>
          <a:xfrm>
            <a:off x="579438" y="512763"/>
            <a:ext cx="8159750" cy="6350"/>
          </a:xfrm>
          <a:prstGeom prst="line">
            <a:avLst/>
          </a:prstGeom>
          <a:ln>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3" name="文本框 2"/>
          <p:cNvSpPr txBox="1"/>
          <p:nvPr/>
        </p:nvSpPr>
        <p:spPr>
          <a:xfrm>
            <a:off x="87628" y="0"/>
            <a:ext cx="323151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8</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
        <p:nvSpPr>
          <p:cNvPr id="4" name="文本占位符 4"/>
          <p:cNvSpPr>
            <a:spLocks noGrp="1"/>
          </p:cNvSpPr>
          <p:nvPr/>
        </p:nvSpPr>
        <p:spPr>
          <a:xfrm>
            <a:off x="261938" y="635000"/>
            <a:ext cx="8620125" cy="5303838"/>
          </a:xfrm>
          <a:prstGeom prst="rect">
            <a:avLst/>
          </a:prstGeom>
          <a:solidFill>
            <a:schemeClr val="accent6">
              <a:lumMod val="20000"/>
              <a:lumOff val="80000"/>
            </a:schemeClr>
          </a:solidFill>
          <a:ln w="9525">
            <a:noFill/>
          </a:ln>
        </p:spPr>
        <p:txBody>
          <a:bodyPr anchor="t">
            <a:normAutofit/>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fontAlgn="base">
              <a:lnSpc>
                <a:spcPct val="120000"/>
              </a:lnSpc>
            </a:pP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《冶金起重机技术条件》（JB/T7688.5-2012）第4.3.2条、第4.5.1条</a:t>
            </a:r>
            <a:endPar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1"/>
    </p:custDataLst>
  </p:cSld>
  <p:clrMapOvr>
    <a:masterClrMapping/>
  </p:clrMapOvr>
  <p:transition>
    <p:cov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1" name="直接连接符 40"/>
          <p:cNvCxnSpPr/>
          <p:nvPr/>
        </p:nvCxnSpPr>
        <p:spPr>
          <a:xfrm>
            <a:off x="579438" y="512763"/>
            <a:ext cx="8159750" cy="6350"/>
          </a:xfrm>
          <a:prstGeom prst="line">
            <a:avLst/>
          </a:prstGeom>
          <a:ln>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3" name="文本框 2"/>
          <p:cNvSpPr txBox="1"/>
          <p:nvPr/>
        </p:nvSpPr>
        <p:spPr>
          <a:xfrm>
            <a:off x="87628" y="0"/>
            <a:ext cx="323151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8</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
        <p:nvSpPr>
          <p:cNvPr id="4" name="文本占位符 4"/>
          <p:cNvSpPr>
            <a:spLocks noGrp="1"/>
          </p:cNvSpPr>
          <p:nvPr/>
        </p:nvSpPr>
        <p:spPr>
          <a:xfrm>
            <a:off x="261938" y="635000"/>
            <a:ext cx="8620125" cy="5303838"/>
          </a:xfrm>
          <a:prstGeom prst="rect">
            <a:avLst/>
          </a:prstGeom>
          <a:solidFill>
            <a:schemeClr val="accent6">
              <a:lumMod val="20000"/>
              <a:lumOff val="80000"/>
            </a:schemeClr>
          </a:solidFill>
          <a:ln w="9525">
            <a:noFill/>
          </a:ln>
        </p:spPr>
        <p:txBody>
          <a:bodyPr anchor="t">
            <a:normAutofit/>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fontAlgn="base">
              <a:lnSpc>
                <a:spcPct val="120000"/>
              </a:lnSpc>
            </a:pP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起重机的吊具采用以下两种结构型式：</a:t>
            </a:r>
            <a:endPar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pP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a）不可分吊具Ⅰ：主起升机构钢丝绳直接悬挂带两个叠片式吊钩的起重横梁；用于炼钢厂的铸造起重机，在吊运重罐铁水、钢水或液渣时，</a:t>
            </a:r>
            <a:r>
              <a:rPr lang="zh-CN" altLang="en-US" sz="2800" b="1"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应使用带有固定式龙门钩</a:t>
            </a: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的铸造起重机。</a:t>
            </a:r>
            <a:endPar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pP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b）不可分吊具Ⅱ：主起升机构的吊钩直接搬运熔融金属。</a:t>
            </a:r>
            <a:endPar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pP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c）可分吊具：带叠片（或锻造）式吊钩的起重横梁悬挂在主起升机构的吊钩（单、双钩）上</a:t>
            </a:r>
            <a:endParaRPr lang="en-US" altLang="zh-CN" sz="2800" u="sng"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1"/>
    </p:custDataLst>
  </p:cSld>
  <p:clrMapOvr>
    <a:masterClrMapping/>
  </p:clrMapOvr>
  <p:transition>
    <p:cove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1" name="直接连接符 40"/>
          <p:cNvCxnSpPr/>
          <p:nvPr/>
        </p:nvCxnSpPr>
        <p:spPr>
          <a:xfrm>
            <a:off x="579438" y="512763"/>
            <a:ext cx="8159750" cy="6350"/>
          </a:xfrm>
          <a:prstGeom prst="line">
            <a:avLst/>
          </a:prstGeom>
          <a:ln>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3" name="文本框 2"/>
          <p:cNvSpPr txBox="1"/>
          <p:nvPr/>
        </p:nvSpPr>
        <p:spPr>
          <a:xfrm>
            <a:off x="87628" y="0"/>
            <a:ext cx="323151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9</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
        <p:nvSpPr>
          <p:cNvPr id="4" name="文本占位符 4"/>
          <p:cNvSpPr>
            <a:spLocks noGrp="1"/>
          </p:cNvSpPr>
          <p:nvPr/>
        </p:nvSpPr>
        <p:spPr>
          <a:xfrm>
            <a:off x="261938" y="635000"/>
            <a:ext cx="8620125" cy="2262188"/>
          </a:xfrm>
          <a:prstGeom prst="rect">
            <a:avLst/>
          </a:prstGeom>
          <a:solidFill>
            <a:schemeClr val="accent6">
              <a:lumMod val="20000"/>
              <a:lumOff val="80000"/>
            </a:schemeClr>
          </a:solidFill>
          <a:ln w="9525">
            <a:noFill/>
          </a:ln>
        </p:spPr>
        <p:txBody>
          <a:bodyPr anchor="t">
            <a:normAutofit lnSpcReduction="10000"/>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fontAlgn="base">
              <a:lnSpc>
                <a:spcPct val="120000"/>
              </a:lnSpc>
            </a:pPr>
            <a:r>
              <a:rPr lang="en-US" altLang="zh-CN" sz="24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9.</a:t>
            </a:r>
            <a:r>
              <a:rPr lang="zh-CN" altLang="en-US" sz="24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没有定期对吊运、盛装熔融金属的吊具（横梁、耳轴销和吊钩、钢丝绳及其端头固定零件等）和炉、窑、槽、罐类设备本体及附属设施（耳轴等）进行安全检查或探伤检测。</a:t>
            </a:r>
            <a:endParaRPr lang="zh-CN" altLang="en-US" sz="24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pPr>
            <a:r>
              <a:rPr lang="zh-CN" altLang="en-US" sz="24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a:t>
            </a:r>
            <a:r>
              <a:rPr lang="en-US" altLang="zh-CN" sz="24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91</a:t>
            </a:r>
            <a:r>
              <a:rPr lang="zh-CN" altLang="en-US" sz="24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号令》</a:t>
            </a:r>
            <a:r>
              <a:rPr lang="zh-CN" altLang="en-US" sz="24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第三十条 。。。企业应当定期对吊运、盛装熔融金属的吊具、罐体（本体、耳轴）进行安全检查和探伤检测</a:t>
            </a:r>
            <a:endParaRPr lang="zh-CN" altLang="en-US" sz="24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pPr>
            <a:endPar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pPr>
            <a:endPar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 name="文本占位符 4"/>
          <p:cNvSpPr>
            <a:spLocks noGrp="1"/>
          </p:cNvSpPr>
          <p:nvPr/>
        </p:nvSpPr>
        <p:spPr>
          <a:xfrm>
            <a:off x="261938" y="2897188"/>
            <a:ext cx="8620125" cy="3478213"/>
          </a:xfrm>
          <a:prstGeom prst="rect">
            <a:avLst/>
          </a:prstGeom>
          <a:solidFill>
            <a:schemeClr val="accent5">
              <a:lumMod val="90000"/>
            </a:schemeClr>
          </a:solidFill>
          <a:ln w="9525">
            <a:noFill/>
          </a:ln>
        </p:spPr>
        <p:txBody>
          <a:bodyPr anchor="t">
            <a:normAutofit lnSpcReduction="10000"/>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fontAlgn="base">
              <a:lnSpc>
                <a:spcPct val="120000"/>
              </a:lnSpc>
            </a:pP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对于这条我的理解：多数铸造企业的起重机</a:t>
            </a:r>
            <a:r>
              <a:rPr lang="zh-CN"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小于</a:t>
            </a:r>
            <a:r>
              <a:rPr lang="en-US" altLang="zh-CN"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10</a:t>
            </a: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吨，浇铸包一般都小于</a:t>
            </a:r>
            <a:r>
              <a:rPr lang="en-US" altLang="zh-CN"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吨。</a:t>
            </a:r>
            <a:endPar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pPr>
            <a:r>
              <a:rPr lang="en-US" altLang="zh-CN"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建议</a:t>
            </a: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吊运、盛装熔融金属器具、炉胆和炉体定期检查并记录（点检表）；</a:t>
            </a:r>
            <a:endPar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pPr>
            <a:r>
              <a:rPr lang="en-US" altLang="zh-CN"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有条件的最好做超声检测一年一次；</a:t>
            </a:r>
            <a:endPar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pPr>
            <a:r>
              <a:rPr lang="en-US" altLang="zh-CN"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大的炉包按照上面的规定检验检测。</a:t>
            </a:r>
            <a:endPar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1"/>
    </p:custDataLst>
  </p:cSld>
  <p:clrMapOvr>
    <a:masterClrMapping/>
  </p:clrMapOvr>
  <p:transition>
    <p:cove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1" name="直接连接符 40"/>
          <p:cNvCxnSpPr/>
          <p:nvPr/>
        </p:nvCxnSpPr>
        <p:spPr>
          <a:xfrm>
            <a:off x="579438" y="512763"/>
            <a:ext cx="8159750" cy="6350"/>
          </a:xfrm>
          <a:prstGeom prst="line">
            <a:avLst/>
          </a:prstGeom>
          <a:ln>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3" name="文本框 2"/>
          <p:cNvSpPr txBox="1"/>
          <p:nvPr/>
        </p:nvSpPr>
        <p:spPr>
          <a:xfrm>
            <a:off x="87628" y="0"/>
            <a:ext cx="323151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10</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
        <p:nvSpPr>
          <p:cNvPr id="4" name="文本占位符 4"/>
          <p:cNvSpPr>
            <a:spLocks noGrp="1"/>
          </p:cNvSpPr>
          <p:nvPr/>
        </p:nvSpPr>
        <p:spPr>
          <a:xfrm>
            <a:off x="261938" y="635000"/>
            <a:ext cx="8620125" cy="1358900"/>
          </a:xfrm>
          <a:prstGeom prst="rect">
            <a:avLst/>
          </a:prstGeom>
          <a:solidFill>
            <a:schemeClr val="accent6">
              <a:lumMod val="20000"/>
              <a:lumOff val="80000"/>
            </a:schemeClr>
          </a:solidFill>
          <a:ln w="9525">
            <a:noFill/>
          </a:ln>
        </p:spPr>
        <p:txBody>
          <a:bodyPr anchor="t">
            <a:normAutofit lnSpcReduction="10000"/>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fontAlgn="base">
              <a:lnSpc>
                <a:spcPct val="120000"/>
              </a:lnSpc>
            </a:pPr>
            <a:r>
              <a:rPr lang="en-US" altLang="zh-CN" sz="24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10.</a:t>
            </a:r>
            <a:r>
              <a:rPr lang="zh-CN" altLang="en-US" sz="24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高温熔融金属作业过程中，未采取防止泄漏、喷溅、爆炸伤人的安全措施，</a:t>
            </a:r>
            <a:r>
              <a:rPr lang="zh-CN" altLang="en-US" sz="2400"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其影响区域有非生产性积水、潮湿</a:t>
            </a:r>
            <a:r>
              <a:rPr lang="zh-CN" altLang="en-US" sz="24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,或放置有易燃易爆物品；</a:t>
            </a:r>
            <a:r>
              <a:rPr lang="zh-CN" altLang="en-US" sz="2400"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铸造、浇铸流程未设置紧急排放和应急储存设施</a:t>
            </a:r>
            <a:endParaRPr lang="zh-CN" altLang="en-US" sz="2400"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 name="文本占位符 4"/>
          <p:cNvSpPr>
            <a:spLocks noGrp="1"/>
          </p:cNvSpPr>
          <p:nvPr/>
        </p:nvSpPr>
        <p:spPr>
          <a:xfrm>
            <a:off x="261938" y="2068513"/>
            <a:ext cx="8620125" cy="4287838"/>
          </a:xfrm>
          <a:prstGeom prst="rect">
            <a:avLst/>
          </a:prstGeom>
          <a:solidFill>
            <a:schemeClr val="accent5">
              <a:lumMod val="90000"/>
            </a:schemeClr>
          </a:solidFill>
          <a:ln w="9525">
            <a:noFill/>
          </a:ln>
        </p:spPr>
        <p:txBody>
          <a:bodyPr anchor="t">
            <a:normAutofit lnSpcReduction="10000"/>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fontAlgn="base">
              <a:lnSpc>
                <a:spcPct val="120000"/>
              </a:lnSpc>
            </a:pPr>
            <a:endPar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09573" name="图片 4"/>
          <p:cNvPicPr>
            <a:picLocks noChangeAspect="1"/>
          </p:cNvPicPr>
          <p:nvPr/>
        </p:nvPicPr>
        <p:blipFill>
          <a:blip r:embed="rId1"/>
          <a:stretch>
            <a:fillRect/>
          </a:stretch>
        </p:blipFill>
        <p:spPr>
          <a:xfrm>
            <a:off x="436563" y="2068513"/>
            <a:ext cx="7696200" cy="4214812"/>
          </a:xfrm>
          <a:prstGeom prst="rect">
            <a:avLst/>
          </a:prstGeom>
          <a:noFill/>
          <a:ln w="9525">
            <a:noFill/>
          </a:ln>
        </p:spPr>
      </p:pic>
    </p:spTree>
    <p:custDataLst>
      <p:tags r:id="rId2"/>
    </p:custDataLst>
  </p:cSld>
  <p:clrMapOvr>
    <a:masterClrMapping/>
  </p:clrMapOvr>
  <p:transition>
    <p:cove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5" name="标题 1"/>
          <p:cNvSpPr>
            <a:spLocks noGrp="1" noRot="1"/>
          </p:cNvSpPr>
          <p:nvPr>
            <p:ph type="title"/>
          </p:nvPr>
        </p:nvSpPr>
        <p:spPr>
          <a:xfrm>
            <a:off x="301625" y="609600"/>
            <a:ext cx="8540750" cy="5762625"/>
          </a:xfrm>
          <a:solidFill>
            <a:schemeClr val="accent6">
              <a:lumMod val="20000"/>
              <a:lumOff val="80000"/>
            </a:schemeClr>
          </a:solidFill>
        </p:spPr>
        <p:txBody>
          <a:bodyPr anchor="ctr"/>
          <a:p>
            <a:pPr fontAlgn="base"/>
            <a:endParaRPr lang="zh-CN" altLang="en-US" strike="noStrike" noProof="1"/>
          </a:p>
        </p:txBody>
      </p:sp>
      <p:pic>
        <p:nvPicPr>
          <p:cNvPr id="111618" name="图片 3"/>
          <p:cNvPicPr>
            <a:picLocks noChangeAspect="1"/>
          </p:cNvPicPr>
          <p:nvPr/>
        </p:nvPicPr>
        <p:blipFill>
          <a:blip r:embed="rId1"/>
          <a:srcRect l="-400"/>
          <a:stretch>
            <a:fillRect/>
          </a:stretch>
        </p:blipFill>
        <p:spPr>
          <a:xfrm>
            <a:off x="484188" y="609600"/>
            <a:ext cx="4645025" cy="5572125"/>
          </a:xfrm>
          <a:prstGeom prst="rect">
            <a:avLst/>
          </a:prstGeom>
          <a:noFill/>
          <a:ln w="9525">
            <a:noFill/>
          </a:ln>
        </p:spPr>
      </p:pic>
      <p:pic>
        <p:nvPicPr>
          <p:cNvPr id="111619" name="图片 16"/>
          <p:cNvPicPr>
            <a:picLocks noChangeAspect="1"/>
          </p:cNvPicPr>
          <p:nvPr/>
        </p:nvPicPr>
        <p:blipFill>
          <a:blip r:embed="rId2"/>
          <a:stretch>
            <a:fillRect/>
          </a:stretch>
        </p:blipFill>
        <p:spPr>
          <a:xfrm>
            <a:off x="5186363" y="609600"/>
            <a:ext cx="3573462" cy="5572125"/>
          </a:xfrm>
          <a:prstGeom prst="rect">
            <a:avLst/>
          </a:prstGeom>
          <a:noFill/>
          <a:ln w="9525">
            <a:noFill/>
          </a:ln>
        </p:spPr>
      </p:pic>
      <p:sp>
        <p:nvSpPr>
          <p:cNvPr id="17" name="思想气泡: 云 16"/>
          <p:cNvSpPr/>
          <p:nvPr/>
        </p:nvSpPr>
        <p:spPr>
          <a:xfrm>
            <a:off x="963613" y="3989388"/>
            <a:ext cx="1198563" cy="936625"/>
          </a:xfrm>
          <a:prstGeom prst="cloudCallout">
            <a:avLst>
              <a:gd name="adj1" fmla="val 108591"/>
              <a:gd name="adj2" fmla="val -2217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schemeClr val="tx1"/>
                </a:solidFill>
                <a:effectLst/>
                <a:uLnTx/>
                <a:uFillTx/>
                <a:latin typeface="+mn-lt"/>
                <a:ea typeface="+mn-ea"/>
                <a:cs typeface="+mn-cs"/>
              </a:rPr>
              <a:t>紧急排放阀</a:t>
            </a:r>
            <a:endParaRPr kumimoji="0" lang="zh-CN" altLang="en-US"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思想气泡: 云 15"/>
          <p:cNvSpPr/>
          <p:nvPr/>
        </p:nvSpPr>
        <p:spPr>
          <a:xfrm>
            <a:off x="166688" y="1536700"/>
            <a:ext cx="1196975" cy="936625"/>
          </a:xfrm>
          <a:prstGeom prst="cloudCallout">
            <a:avLst>
              <a:gd name="adj1" fmla="val 88473"/>
              <a:gd name="adj2" fmla="val -6285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schemeClr val="tx1"/>
                </a:solidFill>
                <a:effectLst/>
                <a:uLnTx/>
                <a:uFillTx/>
                <a:latin typeface="+mn-lt"/>
                <a:ea typeface="+mn-ea"/>
                <a:cs typeface="+mn-cs"/>
              </a:rPr>
              <a:t>紧急切断阀</a:t>
            </a:r>
            <a:endParaRPr kumimoji="0" lang="zh-CN" altLang="en-US" sz="14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文本框 1"/>
          <p:cNvSpPr txBox="1"/>
          <p:nvPr/>
        </p:nvSpPr>
        <p:spPr>
          <a:xfrm>
            <a:off x="79375" y="0"/>
            <a:ext cx="2711450" cy="521970"/>
          </a:xfrm>
          <a:prstGeom prst="rect">
            <a:avLst/>
          </a:prstGeom>
          <a:solidFill>
            <a:schemeClr val="accent5"/>
          </a:solidFill>
        </p:spPr>
        <p:txBody>
          <a:bodyPr wrap="none" rtlCol="0" anchor="t">
            <a:spAutoFit/>
          </a:bodyPr>
          <a:p>
            <a:r>
              <a:rPr lang="zh-CN" altLang="en-US" noProof="1" dirty="0">
                <a:ln w="22225">
                  <a:solidFill>
                    <a:schemeClr val="accent2"/>
                  </a:solidFill>
                  <a:prstDash val="solid"/>
                </a:ln>
                <a:solidFill>
                  <a:srgbClr val="FF0000"/>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rgbClr val="FF0000"/>
                </a:solidFill>
                <a:latin typeface="Arial" panose="020B0604020202020204" pitchFamily="34" charset="0"/>
                <a:ea typeface="宋体" panose="02010600030101010101" pitchFamily="2" charset="-122"/>
                <a:cs typeface="+mn-cs"/>
                <a:sym typeface="+mn-ea"/>
              </a:rPr>
              <a:t>10</a:t>
            </a:r>
            <a:endParaRPr lang="en-US" altLang="zh-CN" noProof="1" dirty="0">
              <a:ln w="22225">
                <a:solidFill>
                  <a:schemeClr val="accent2"/>
                </a:solidFill>
                <a:prstDash val="solid"/>
              </a:ln>
              <a:solidFill>
                <a:srgbClr val="FF0000"/>
              </a:solidFill>
              <a:sym typeface="+mn-e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41" name="矩形 1"/>
          <p:cNvSpPr/>
          <p:nvPr/>
        </p:nvSpPr>
        <p:spPr>
          <a:xfrm>
            <a:off x="755650" y="1116013"/>
            <a:ext cx="8137525" cy="368300"/>
          </a:xfrm>
          <a:prstGeom prst="rect">
            <a:avLst/>
          </a:prstGeom>
          <a:noFill/>
          <a:ln w="9525">
            <a:noFill/>
          </a:ln>
        </p:spPr>
        <p:txBody>
          <a:bodyPr anchor="t">
            <a:spAutoFit/>
          </a:bodyPr>
          <a:p>
            <a:r>
              <a:rPr lang="zh-CN" altLang="zh-CN" dirty="0">
                <a:latin typeface="华文中宋" pitchFamily="2" charset="-122"/>
                <a:ea typeface="华文中宋" pitchFamily="2" charset="-122"/>
              </a:rPr>
              <a:t>铝水铸造流程</a:t>
            </a:r>
            <a:r>
              <a:rPr lang="zh-CN" altLang="en-US" dirty="0">
                <a:latin typeface="华文中宋" pitchFamily="2" charset="-122"/>
                <a:ea typeface="华文中宋" pitchFamily="2" charset="-122"/>
              </a:rPr>
              <a:t>未</a:t>
            </a:r>
            <a:r>
              <a:rPr lang="zh-CN" altLang="zh-CN" dirty="0">
                <a:latin typeface="华文中宋" pitchFamily="2" charset="-122"/>
                <a:ea typeface="华文中宋" pitchFamily="2" charset="-122"/>
              </a:rPr>
              <a:t>规范设置紧急排放</a:t>
            </a:r>
            <a:r>
              <a:rPr lang="zh-CN" altLang="en-US" dirty="0">
                <a:latin typeface="华文中宋" pitchFamily="2" charset="-122"/>
                <a:ea typeface="华文中宋" pitchFamily="2" charset="-122"/>
              </a:rPr>
              <a:t>或</a:t>
            </a:r>
            <a:r>
              <a:rPr lang="zh-CN" altLang="zh-CN" dirty="0">
                <a:latin typeface="华文中宋" pitchFamily="2" charset="-122"/>
                <a:ea typeface="华文中宋" pitchFamily="2" charset="-122"/>
              </a:rPr>
              <a:t>应急储存设施</a:t>
            </a:r>
            <a:r>
              <a:rPr lang="zh-CN" altLang="en-US" dirty="0">
                <a:latin typeface="华文中宋" pitchFamily="2" charset="-122"/>
                <a:ea typeface="华文中宋" pitchFamily="2" charset="-122"/>
              </a:rPr>
              <a:t>。</a:t>
            </a:r>
            <a:endParaRPr lang="zh-CN" altLang="en-US" dirty="0">
              <a:latin typeface="华文中宋" pitchFamily="2" charset="-122"/>
              <a:ea typeface="华文中宋" pitchFamily="2" charset="-122"/>
            </a:endParaRPr>
          </a:p>
        </p:txBody>
      </p:sp>
      <p:pic>
        <p:nvPicPr>
          <p:cNvPr id="112642" name="图片 8"/>
          <p:cNvPicPr>
            <a:picLocks noChangeAspect="1"/>
          </p:cNvPicPr>
          <p:nvPr/>
        </p:nvPicPr>
        <p:blipFill>
          <a:blip r:embed="rId1"/>
          <a:stretch>
            <a:fillRect/>
          </a:stretch>
        </p:blipFill>
        <p:spPr>
          <a:xfrm>
            <a:off x="620713" y="1624013"/>
            <a:ext cx="3417887" cy="4003675"/>
          </a:xfrm>
          <a:prstGeom prst="rect">
            <a:avLst/>
          </a:prstGeom>
          <a:noFill/>
          <a:ln w="9525">
            <a:noFill/>
          </a:ln>
        </p:spPr>
      </p:pic>
      <p:sp>
        <p:nvSpPr>
          <p:cNvPr id="13" name="圆角矩形 7"/>
          <p:cNvSpPr/>
          <p:nvPr/>
        </p:nvSpPr>
        <p:spPr>
          <a:xfrm>
            <a:off x="619125" y="5622925"/>
            <a:ext cx="2247900" cy="4318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rPr>
              <a:t>在紧急排放口位置</a:t>
            </a:r>
            <a:endParaRPr kumimoji="0" lang="zh-CN" altLang="en-US" sz="16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endParaRPr>
          </a:p>
        </p:txBody>
      </p:sp>
      <p:pic>
        <p:nvPicPr>
          <p:cNvPr id="112644" name="图片 10"/>
          <p:cNvPicPr>
            <a:picLocks noChangeAspect="1"/>
          </p:cNvPicPr>
          <p:nvPr/>
        </p:nvPicPr>
        <p:blipFill>
          <a:blip r:embed="rId2"/>
          <a:stretch>
            <a:fillRect/>
          </a:stretch>
        </p:blipFill>
        <p:spPr>
          <a:xfrm>
            <a:off x="4038600" y="1622425"/>
            <a:ext cx="4475163" cy="3735388"/>
          </a:xfrm>
          <a:prstGeom prst="rect">
            <a:avLst/>
          </a:prstGeom>
          <a:noFill/>
          <a:ln w="9525">
            <a:noFill/>
          </a:ln>
        </p:spPr>
      </p:pic>
      <p:sp>
        <p:nvSpPr>
          <p:cNvPr id="16" name="圆角矩形 7"/>
          <p:cNvSpPr/>
          <p:nvPr/>
        </p:nvSpPr>
        <p:spPr>
          <a:xfrm>
            <a:off x="4038600" y="5400675"/>
            <a:ext cx="3827463" cy="90805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u"/>
              <a:defRPr/>
            </a:pPr>
            <a:r>
              <a:rPr kumimoji="0" lang="zh-CN" altLang="en-US" sz="16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rPr>
              <a:t>大小固定炉需要保证</a:t>
            </a:r>
            <a:r>
              <a:rPr kumimoji="0" lang="en-US" altLang="zh-CN" sz="16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rPr>
              <a:t>1.1</a:t>
            </a:r>
            <a:r>
              <a:rPr kumimoji="0" lang="zh-CN" altLang="en-US" sz="16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rPr>
              <a:t>倍的泄漏量</a:t>
            </a:r>
            <a:endParaRPr kumimoji="0" lang="en-US" altLang="zh-CN" sz="16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u"/>
              <a:defRPr/>
            </a:pPr>
            <a:r>
              <a:rPr kumimoji="0" lang="zh-CN" altLang="en-US" sz="16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rPr>
              <a:t>做好防水措施；</a:t>
            </a:r>
            <a:endParaRPr kumimoji="0" lang="en-US" altLang="zh-CN" sz="16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u"/>
              <a:defRPr/>
            </a:pPr>
            <a:r>
              <a:rPr kumimoji="0" lang="zh-CN" altLang="en-US" sz="16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rPr>
              <a:t>倾动炉保证流槽中所有的流量</a:t>
            </a:r>
            <a:endParaRPr kumimoji="0" lang="zh-CN" altLang="en-US" sz="16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endParaRPr>
          </a:p>
        </p:txBody>
      </p:sp>
      <p:sp>
        <p:nvSpPr>
          <p:cNvPr id="112646" name="灯片编号占位符 1"/>
          <p:cNvSpPr>
            <a:spLocks noGrp="1"/>
          </p:cNvSpPr>
          <p:nvPr>
            <p:ph type="sldNum" sz="quarter" idx="4"/>
          </p:nvPr>
        </p:nvSpPr>
        <p:spPr/>
        <p:txBody>
          <a:bodyPr anchor="ctr"/>
          <a:lstStyle>
            <a:lvl1pPr marL="0" lvl="0"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r" fontAlgn="base">
              <a:spcBef>
                <a:spcPct val="0"/>
              </a:spcBef>
            </a:pPr>
            <a:fld id="{9A0DB2DC-4C9A-4742-B13C-FB6460FD3503}" type="slidenum">
              <a:rPr lang="zh-CN" altLang="en-US" sz="1200" dirty="0">
                <a:solidFill>
                  <a:srgbClr val="898989"/>
                </a:solidFill>
                <a:latin typeface="Calibri" panose="020F0502020204030204" charset="0"/>
                <a:ea typeface="宋体" panose="02010600030101010101" pitchFamily="2" charset="-122"/>
              </a:rPr>
            </a:fld>
            <a:endParaRPr lang="zh-CN" altLang="en-US" sz="1200" dirty="0">
              <a:solidFill>
                <a:srgbClr val="898989"/>
              </a:solidFill>
              <a:latin typeface="Calibri" panose="020F0502020204030204" charset="0"/>
              <a:ea typeface="宋体" panose="02010600030101010101" pitchFamily="2" charset="-122"/>
            </a:endParaRPr>
          </a:p>
        </p:txBody>
      </p:sp>
      <p:sp>
        <p:nvSpPr>
          <p:cNvPr id="112647" name="矩形 16"/>
          <p:cNvSpPr/>
          <p:nvPr/>
        </p:nvSpPr>
        <p:spPr>
          <a:xfrm>
            <a:off x="620713" y="1624013"/>
            <a:ext cx="528637" cy="522287"/>
          </a:xfrm>
          <a:prstGeom prst="rect">
            <a:avLst/>
          </a:prstGeom>
          <a:solidFill>
            <a:srgbClr val="FFC000"/>
          </a:solidFill>
          <a:ln w="9525">
            <a:noFill/>
          </a:ln>
        </p:spPr>
        <p:txBody>
          <a:bodyPr wrap="square" anchor="t">
            <a:spAutoFit/>
          </a:bodyPr>
          <a:p>
            <a:r>
              <a:rPr lang="zh-CN" altLang="en-US" dirty="0">
                <a:latin typeface="Arial" panose="020B0604020202020204" pitchFamily="34" charset="0"/>
                <a:ea typeface="宋体" panose="02010600030101010101" pitchFamily="2" charset="-122"/>
              </a:rPr>
              <a:t>①</a:t>
            </a:r>
            <a:endParaRPr lang="zh-CN" altLang="en-US" dirty="0">
              <a:latin typeface="Arial" panose="020B0604020202020204" pitchFamily="34" charset="0"/>
              <a:ea typeface="宋体" panose="02010600030101010101" pitchFamily="2" charset="-122"/>
            </a:endParaRPr>
          </a:p>
        </p:txBody>
      </p:sp>
      <p:sp>
        <p:nvSpPr>
          <p:cNvPr id="112648" name="矩形 14"/>
          <p:cNvSpPr/>
          <p:nvPr/>
        </p:nvSpPr>
        <p:spPr>
          <a:xfrm>
            <a:off x="4038600" y="1624013"/>
            <a:ext cx="506413" cy="522287"/>
          </a:xfrm>
          <a:prstGeom prst="rect">
            <a:avLst/>
          </a:prstGeom>
          <a:solidFill>
            <a:srgbClr val="FFC000"/>
          </a:solidFill>
          <a:ln w="9525">
            <a:noFill/>
          </a:ln>
        </p:spPr>
        <p:txBody>
          <a:bodyPr wrap="square" anchor="t">
            <a:spAutoFit/>
          </a:bodyPr>
          <a:p>
            <a:r>
              <a:rPr lang="zh-CN" altLang="en-US" dirty="0">
                <a:latin typeface="Arial" panose="020B0604020202020204" pitchFamily="34" charset="0"/>
                <a:ea typeface="宋体" panose="02010600030101010101" pitchFamily="2" charset="-122"/>
              </a:rPr>
              <a:t>②</a:t>
            </a:r>
            <a:endParaRPr lang="zh-CN" altLang="en-US" dirty="0">
              <a:latin typeface="Arial" panose="020B0604020202020204" pitchFamily="34" charset="0"/>
              <a:ea typeface="宋体" panose="02010600030101010101" pitchFamily="2" charset="-122"/>
            </a:endParaRPr>
          </a:p>
        </p:txBody>
      </p:sp>
      <p:sp>
        <p:nvSpPr>
          <p:cNvPr id="2" name="文本框 1"/>
          <p:cNvSpPr txBox="1"/>
          <p:nvPr/>
        </p:nvSpPr>
        <p:spPr>
          <a:xfrm>
            <a:off x="79375" y="0"/>
            <a:ext cx="2711450" cy="521970"/>
          </a:xfrm>
          <a:prstGeom prst="rect">
            <a:avLst/>
          </a:prstGeom>
          <a:solidFill>
            <a:schemeClr val="accent5"/>
          </a:solidFill>
        </p:spPr>
        <p:txBody>
          <a:bodyPr wrap="none" rtlCol="0" anchor="t">
            <a:spAutoFit/>
          </a:bodyPr>
          <a:p>
            <a:r>
              <a:rPr lang="zh-CN" altLang="en-US" noProof="1" dirty="0">
                <a:ln w="22225">
                  <a:solidFill>
                    <a:schemeClr val="accent2"/>
                  </a:solidFill>
                  <a:prstDash val="solid"/>
                </a:ln>
                <a:solidFill>
                  <a:srgbClr val="FF0000"/>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rgbClr val="FF0000"/>
                </a:solidFill>
                <a:latin typeface="Arial" panose="020B0604020202020204" pitchFamily="34" charset="0"/>
                <a:ea typeface="宋体" panose="02010600030101010101" pitchFamily="2" charset="-122"/>
                <a:cs typeface="+mn-cs"/>
                <a:sym typeface="+mn-ea"/>
              </a:rPr>
              <a:t>10</a:t>
            </a:r>
            <a:endParaRPr lang="en-US" altLang="zh-CN" noProof="1" dirty="0">
              <a:ln w="22225">
                <a:solidFill>
                  <a:schemeClr val="accent2"/>
                </a:solidFill>
                <a:prstDash val="solid"/>
              </a:ln>
              <a:solidFill>
                <a:srgbClr val="FF0000"/>
              </a:solidFill>
              <a:sym typeface="+mn-ea"/>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3969" name="标题 1"/>
          <p:cNvSpPr>
            <a:spLocks noGrp="1" noRot="1"/>
          </p:cNvSpPr>
          <p:nvPr>
            <p:ph type="title"/>
          </p:nvPr>
        </p:nvSpPr>
        <p:spPr>
          <a:xfrm>
            <a:off x="0" y="522288"/>
            <a:ext cx="9144000" cy="5851525"/>
          </a:xfrm>
          <a:solidFill>
            <a:schemeClr val="accent6">
              <a:lumMod val="20000"/>
              <a:lumOff val="80000"/>
            </a:schemeClr>
          </a:solidFill>
        </p:spPr>
        <p:txBody>
          <a:bodyPr anchor="ctr"/>
          <a:p>
            <a:pPr fontAlgn="base"/>
            <a:endParaRPr lang="zh-CN" altLang="en-US" strike="noStrike" noProof="1"/>
          </a:p>
        </p:txBody>
      </p:sp>
      <p:pic>
        <p:nvPicPr>
          <p:cNvPr id="113666" name="图片 2" descr="结晶器下方事故应急槽"/>
          <p:cNvPicPr>
            <a:picLocks noChangeAspect="1"/>
          </p:cNvPicPr>
          <p:nvPr/>
        </p:nvPicPr>
        <p:blipFill>
          <a:blip r:embed="rId1"/>
          <a:stretch>
            <a:fillRect/>
          </a:stretch>
        </p:blipFill>
        <p:spPr>
          <a:xfrm>
            <a:off x="376238" y="695325"/>
            <a:ext cx="8202612" cy="5440363"/>
          </a:xfrm>
          <a:prstGeom prst="rect">
            <a:avLst/>
          </a:prstGeom>
          <a:noFill/>
          <a:ln w="9525" cap="flat" cmpd="sng">
            <a:solidFill>
              <a:schemeClr val="accent1"/>
            </a:solidFill>
            <a:prstDash val="solid"/>
            <a:round/>
            <a:headEnd type="none" w="med" len="med"/>
            <a:tailEnd type="none" w="med" len="med"/>
          </a:ln>
        </p:spPr>
      </p:pic>
      <p:sp>
        <p:nvSpPr>
          <p:cNvPr id="3" name="文本框 2"/>
          <p:cNvSpPr txBox="1"/>
          <p:nvPr/>
        </p:nvSpPr>
        <p:spPr>
          <a:xfrm>
            <a:off x="87628" y="0"/>
            <a:ext cx="323151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10</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9873" name="标题 1"/>
          <p:cNvSpPr>
            <a:spLocks noGrp="1" noRot="1"/>
          </p:cNvSpPr>
          <p:nvPr>
            <p:ph type="title"/>
          </p:nvPr>
        </p:nvSpPr>
        <p:spPr>
          <a:xfrm>
            <a:off x="0" y="520700"/>
            <a:ext cx="9144000" cy="5883275"/>
          </a:xfrm>
          <a:solidFill>
            <a:schemeClr val="accent6">
              <a:lumMod val="20000"/>
              <a:lumOff val="80000"/>
            </a:schemeClr>
          </a:solidFill>
        </p:spPr>
        <p:txBody>
          <a:bodyPr anchor="ctr"/>
          <a:p>
            <a:pPr fontAlgn="base"/>
            <a:endParaRPr lang="zh-CN" altLang="en-US" strike="noStrike" noProof="1"/>
          </a:p>
        </p:txBody>
      </p:sp>
      <p:pic>
        <p:nvPicPr>
          <p:cNvPr id="114690" name="图片 2"/>
          <p:cNvPicPr>
            <a:picLocks noChangeAspect="1"/>
          </p:cNvPicPr>
          <p:nvPr>
            <p:custDataLst>
              <p:tags r:id="rId1"/>
            </p:custDataLst>
          </p:nvPr>
        </p:nvPicPr>
        <p:blipFill>
          <a:blip r:embed="rId2"/>
          <a:stretch>
            <a:fillRect/>
          </a:stretch>
        </p:blipFill>
        <p:spPr>
          <a:xfrm>
            <a:off x="376238" y="674688"/>
            <a:ext cx="8391525" cy="5729287"/>
          </a:xfrm>
          <a:prstGeom prst="rect">
            <a:avLst/>
          </a:prstGeom>
          <a:noFill/>
          <a:ln w="9525">
            <a:noFill/>
          </a:ln>
        </p:spPr>
      </p:pic>
      <p:sp>
        <p:nvSpPr>
          <p:cNvPr id="3" name="文本框 2"/>
          <p:cNvSpPr txBox="1"/>
          <p:nvPr/>
        </p:nvSpPr>
        <p:spPr>
          <a:xfrm>
            <a:off x="87628" y="0"/>
            <a:ext cx="323151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10</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
        <p:nvSpPr>
          <p:cNvPr id="16" name="思想气泡: 云 15"/>
          <p:cNvSpPr/>
          <p:nvPr/>
        </p:nvSpPr>
        <p:spPr>
          <a:xfrm>
            <a:off x="1693863" y="4327525"/>
            <a:ext cx="2506663" cy="2076450"/>
          </a:xfrm>
          <a:prstGeom prst="cloudCallout">
            <a:avLst>
              <a:gd name="adj1" fmla="val 88473"/>
              <a:gd name="adj2" fmla="val -6285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b="0" i="0" u="none" strike="noStrike" kern="1200" cap="none" spc="0" normalizeH="0" baseline="0" noProof="0" dirty="0">
                <a:ln>
                  <a:noFill/>
                </a:ln>
                <a:solidFill>
                  <a:schemeClr val="tx1"/>
                </a:solidFill>
                <a:effectLst/>
                <a:uLnTx/>
                <a:uFillTx/>
                <a:latin typeface="+mn-lt"/>
                <a:ea typeface="+mn-ea"/>
                <a:cs typeface="+mn-cs"/>
              </a:rPr>
              <a:t>紧急排放斗？</a:t>
            </a:r>
            <a:endParaRPr kumimoji="0" lang="zh-CN" altLang="en-US"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15714" name="矩形 1"/>
          <p:cNvSpPr/>
          <p:nvPr/>
        </p:nvSpPr>
        <p:spPr>
          <a:xfrm>
            <a:off x="503238" y="569913"/>
            <a:ext cx="8137525" cy="522287"/>
          </a:xfrm>
          <a:prstGeom prst="rect">
            <a:avLst/>
          </a:prstGeom>
          <a:noFill/>
          <a:ln w="9525">
            <a:noFill/>
          </a:ln>
        </p:spPr>
        <p:txBody>
          <a:bodyPr anchor="t">
            <a:spAutoFit/>
          </a:bodyPr>
          <a:p>
            <a:r>
              <a:rPr lang="zh-CN" altLang="zh-CN" dirty="0">
                <a:latin typeface="华文中宋" pitchFamily="2" charset="-122"/>
                <a:ea typeface="华文中宋" pitchFamily="2" charset="-122"/>
              </a:rPr>
              <a:t>紧急排放</a:t>
            </a:r>
            <a:r>
              <a:rPr lang="zh-CN" altLang="en-US" dirty="0">
                <a:latin typeface="华文中宋" pitchFamily="2" charset="-122"/>
                <a:ea typeface="华文中宋" pitchFamily="2" charset="-122"/>
              </a:rPr>
              <a:t>或</a:t>
            </a:r>
            <a:r>
              <a:rPr lang="zh-CN" altLang="zh-CN" dirty="0">
                <a:latin typeface="华文中宋" pitchFamily="2" charset="-122"/>
                <a:ea typeface="华文中宋" pitchFamily="2" charset="-122"/>
              </a:rPr>
              <a:t>应急储存设施</a:t>
            </a:r>
            <a:r>
              <a:rPr lang="zh-CN" altLang="en-US" dirty="0">
                <a:latin typeface="华文中宋" pitchFamily="2" charset="-122"/>
                <a:ea typeface="华文中宋" pitchFamily="2" charset="-122"/>
              </a:rPr>
              <a:t>。</a:t>
            </a:r>
            <a:endParaRPr lang="zh-CN" altLang="en-US" dirty="0">
              <a:latin typeface="华文中宋" pitchFamily="2" charset="-122"/>
              <a:ea typeface="华文中宋" pitchFamily="2" charset="-122"/>
            </a:endParaRPr>
          </a:p>
        </p:txBody>
      </p:sp>
      <p:sp>
        <p:nvSpPr>
          <p:cNvPr id="13" name="圆角矩形 7"/>
          <p:cNvSpPr/>
          <p:nvPr/>
        </p:nvSpPr>
        <p:spPr>
          <a:xfrm>
            <a:off x="619125" y="5622925"/>
            <a:ext cx="2247900" cy="4318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rPr>
              <a:t>铁质无涂层</a:t>
            </a:r>
            <a:endParaRPr kumimoji="0" lang="zh-CN" altLang="en-US" sz="16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endParaRPr>
          </a:p>
        </p:txBody>
      </p:sp>
      <p:pic>
        <p:nvPicPr>
          <p:cNvPr id="115716" name="图片 13"/>
          <p:cNvPicPr>
            <a:picLocks noChangeAspect="1"/>
          </p:cNvPicPr>
          <p:nvPr/>
        </p:nvPicPr>
        <p:blipFill>
          <a:blip r:embed="rId2"/>
          <a:stretch>
            <a:fillRect/>
          </a:stretch>
        </p:blipFill>
        <p:spPr>
          <a:xfrm>
            <a:off x="633413" y="2243138"/>
            <a:ext cx="2139950" cy="3255962"/>
          </a:xfrm>
          <a:prstGeom prst="rect">
            <a:avLst/>
          </a:prstGeom>
          <a:noFill/>
          <a:ln w="9525">
            <a:noFill/>
          </a:ln>
        </p:spPr>
      </p:pic>
      <p:pic>
        <p:nvPicPr>
          <p:cNvPr id="115717" name="图片 27"/>
          <p:cNvPicPr>
            <a:picLocks noChangeAspect="1"/>
          </p:cNvPicPr>
          <p:nvPr/>
        </p:nvPicPr>
        <p:blipFill>
          <a:blip r:embed="rId3"/>
          <a:srcRect l="22278" t="18031" r="21523" b="35857"/>
          <a:stretch>
            <a:fillRect/>
          </a:stretch>
        </p:blipFill>
        <p:spPr>
          <a:xfrm>
            <a:off x="1103313" y="3825875"/>
            <a:ext cx="1128712" cy="1087438"/>
          </a:xfrm>
          <a:prstGeom prst="rect">
            <a:avLst/>
          </a:prstGeom>
          <a:noFill/>
          <a:ln w="9525">
            <a:noFill/>
          </a:ln>
        </p:spPr>
      </p:pic>
      <p:pic>
        <p:nvPicPr>
          <p:cNvPr id="115718" name="图片 3"/>
          <p:cNvPicPr>
            <a:picLocks noChangeAspect="1"/>
          </p:cNvPicPr>
          <p:nvPr/>
        </p:nvPicPr>
        <p:blipFill>
          <a:blip r:embed="rId4"/>
          <a:stretch>
            <a:fillRect/>
          </a:stretch>
        </p:blipFill>
        <p:spPr>
          <a:xfrm>
            <a:off x="2867025" y="2243138"/>
            <a:ext cx="2557463" cy="3346450"/>
          </a:xfrm>
          <a:prstGeom prst="rect">
            <a:avLst/>
          </a:prstGeom>
          <a:noFill/>
          <a:ln w="9525">
            <a:noFill/>
          </a:ln>
        </p:spPr>
      </p:pic>
      <p:sp>
        <p:nvSpPr>
          <p:cNvPr id="17" name="圆角矩形 7"/>
          <p:cNvSpPr/>
          <p:nvPr/>
        </p:nvSpPr>
        <p:spPr>
          <a:xfrm>
            <a:off x="3068638" y="5589588"/>
            <a:ext cx="2247900" cy="4318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rPr>
              <a:t>刷耐火涂料</a:t>
            </a:r>
            <a:endParaRPr kumimoji="0" lang="zh-CN" altLang="en-US" sz="16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endParaRPr>
          </a:p>
        </p:txBody>
      </p:sp>
      <p:sp>
        <p:nvSpPr>
          <p:cNvPr id="18" name="圆角矩形 7"/>
          <p:cNvSpPr/>
          <p:nvPr/>
        </p:nvSpPr>
        <p:spPr>
          <a:xfrm>
            <a:off x="995363" y="1092200"/>
            <a:ext cx="7153275" cy="1011238"/>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600" b="1" i="0" u="none" strike="noStrike" kern="1200" cap="none" spc="0" normalizeH="0" baseline="0" noProof="0" dirty="0">
                <a:ln>
                  <a:noFill/>
                </a:ln>
                <a:solidFill>
                  <a:schemeClr val="tx1"/>
                </a:solidFill>
                <a:effectLst/>
                <a:uLnTx/>
                <a:uFillTx/>
                <a:latin typeface="宋体" panose="02010600030101010101" pitchFamily="2" charset="-122"/>
                <a:ea typeface="+mn-ea"/>
                <a:cs typeface="+mn-cs"/>
              </a:rPr>
              <a:t>检查关注</a:t>
            </a:r>
            <a:endParaRPr kumimoji="0" lang="en-US" altLang="zh-CN" sz="1600" b="1" i="0" u="none" strike="noStrike" kern="1200" cap="none" spc="0" normalizeH="0" baseline="0" noProof="0" dirty="0">
              <a:ln>
                <a:noFill/>
              </a:ln>
              <a:solidFill>
                <a:schemeClr val="tx1"/>
              </a:solidFill>
              <a:effectLst/>
              <a:uLnTx/>
              <a:uFillTx/>
              <a:latin typeface="宋体" panose="02010600030101010101" pitchFamily="2" charset="-122"/>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rPr>
              <a:t>1</a:t>
            </a:r>
            <a:r>
              <a:rPr kumimoji="0" lang="zh-CN" altLang="en-US" sz="16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rPr>
              <a:t>、距离；</a:t>
            </a:r>
            <a:endParaRPr kumimoji="0" lang="en-US" altLang="zh-CN" sz="16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rPr>
              <a:t>2</a:t>
            </a:r>
            <a:r>
              <a:rPr kumimoji="0" lang="zh-CN" altLang="en-US" sz="16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rPr>
              <a:t>、里面设置支撑的必须刷耐火涂料</a:t>
            </a:r>
            <a:endParaRPr kumimoji="0" lang="zh-CN" altLang="en-US" sz="16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endParaRPr>
          </a:p>
        </p:txBody>
      </p:sp>
      <p:pic>
        <p:nvPicPr>
          <p:cNvPr id="115721" name="图片 3"/>
          <p:cNvPicPr>
            <a:picLocks noChangeAspect="1"/>
          </p:cNvPicPr>
          <p:nvPr/>
        </p:nvPicPr>
        <p:blipFill>
          <a:blip r:embed="rId5"/>
          <a:stretch>
            <a:fillRect/>
          </a:stretch>
        </p:blipFill>
        <p:spPr>
          <a:xfrm>
            <a:off x="5518150" y="2243138"/>
            <a:ext cx="3124200" cy="3255962"/>
          </a:xfrm>
          <a:prstGeom prst="rect">
            <a:avLst/>
          </a:prstGeom>
          <a:noFill/>
          <a:ln w="9525">
            <a:noFill/>
          </a:ln>
        </p:spPr>
      </p:pic>
      <p:sp>
        <p:nvSpPr>
          <p:cNvPr id="16" name="圆角矩形 7"/>
          <p:cNvSpPr/>
          <p:nvPr/>
        </p:nvSpPr>
        <p:spPr>
          <a:xfrm>
            <a:off x="5518150" y="5589588"/>
            <a:ext cx="2247900" cy="4318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16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rPr>
              <a:t>耐火砖堆砌</a:t>
            </a:r>
            <a:endParaRPr kumimoji="0" lang="zh-CN" altLang="en-US" sz="1600" b="0" i="0" u="none" strike="noStrike" kern="1200" cap="none" spc="0" normalizeH="0" baseline="0" noProof="0" dirty="0">
              <a:ln>
                <a:noFill/>
              </a:ln>
              <a:solidFill>
                <a:schemeClr val="tx1"/>
              </a:solidFill>
              <a:effectLst/>
              <a:uLnTx/>
              <a:uFillTx/>
              <a:latin typeface="宋体" panose="02010600030101010101" pitchFamily="2" charset="-122"/>
              <a:ea typeface="+mn-ea"/>
              <a:cs typeface="+mn-cs"/>
            </a:endParaRPr>
          </a:p>
        </p:txBody>
      </p:sp>
      <p:sp>
        <p:nvSpPr>
          <p:cNvPr id="115723" name="灯片编号占位符 1"/>
          <p:cNvSpPr>
            <a:spLocks noGrp="1"/>
          </p:cNvSpPr>
          <p:nvPr>
            <p:ph type="sldNum" sz="quarter" idx="4"/>
          </p:nvPr>
        </p:nvSpPr>
        <p:spPr/>
        <p:txBody>
          <a:bodyPr anchor="ctr"/>
          <a:lstStyle>
            <a:lvl1pPr marL="0" lvl="0"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t"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cs typeface="+mn-cs"/>
              </a:defRPr>
            </a:lvl5pPr>
          </a:lstStyle>
          <a:p>
            <a:pPr lvl="0" algn="r" fontAlgn="base">
              <a:spcBef>
                <a:spcPct val="0"/>
              </a:spcBef>
            </a:pPr>
            <a:fld id="{9A0DB2DC-4C9A-4742-B13C-FB6460FD3503}" type="slidenum">
              <a:rPr lang="zh-CN" altLang="en-US" sz="1200" dirty="0">
                <a:solidFill>
                  <a:srgbClr val="898989"/>
                </a:solidFill>
                <a:latin typeface="Calibri" panose="020F0502020204030204" charset="0"/>
                <a:ea typeface="宋体" panose="02010600030101010101" pitchFamily="2" charset="-122"/>
              </a:rPr>
            </a:fld>
            <a:endParaRPr lang="zh-CN" altLang="en-US" sz="1200" dirty="0">
              <a:solidFill>
                <a:srgbClr val="898989"/>
              </a:solidFill>
              <a:latin typeface="Calibri" panose="020F0502020204030204" charset="0"/>
              <a:ea typeface="宋体" panose="02010600030101010101" pitchFamily="2" charset="-122"/>
            </a:endParaRPr>
          </a:p>
        </p:txBody>
      </p:sp>
      <p:sp>
        <p:nvSpPr>
          <p:cNvPr id="115724" name="矩形 16"/>
          <p:cNvSpPr/>
          <p:nvPr/>
        </p:nvSpPr>
        <p:spPr>
          <a:xfrm>
            <a:off x="633413" y="2284413"/>
            <a:ext cx="469900" cy="522287"/>
          </a:xfrm>
          <a:prstGeom prst="rect">
            <a:avLst/>
          </a:prstGeom>
          <a:solidFill>
            <a:srgbClr val="FFC000"/>
          </a:solidFill>
          <a:ln w="9525">
            <a:noFill/>
          </a:ln>
        </p:spPr>
        <p:txBody>
          <a:bodyPr wrap="square" anchor="t">
            <a:spAutoFit/>
          </a:bodyPr>
          <a:p>
            <a:r>
              <a:rPr lang="zh-CN" altLang="en-US" dirty="0">
                <a:latin typeface="Arial" panose="020B0604020202020204" pitchFamily="34" charset="0"/>
                <a:ea typeface="宋体" panose="02010600030101010101" pitchFamily="2" charset="-122"/>
              </a:rPr>
              <a:t>①</a:t>
            </a:r>
            <a:endParaRPr lang="zh-CN" altLang="en-US" dirty="0">
              <a:latin typeface="Arial" panose="020B0604020202020204" pitchFamily="34" charset="0"/>
              <a:ea typeface="宋体" panose="02010600030101010101" pitchFamily="2" charset="-122"/>
            </a:endParaRPr>
          </a:p>
        </p:txBody>
      </p:sp>
      <p:sp>
        <p:nvSpPr>
          <p:cNvPr id="115725" name="矩形 19"/>
          <p:cNvSpPr/>
          <p:nvPr/>
        </p:nvSpPr>
        <p:spPr>
          <a:xfrm>
            <a:off x="2867025" y="2276475"/>
            <a:ext cx="590550" cy="522288"/>
          </a:xfrm>
          <a:prstGeom prst="rect">
            <a:avLst/>
          </a:prstGeom>
          <a:solidFill>
            <a:srgbClr val="FFC000"/>
          </a:solidFill>
          <a:ln w="9525">
            <a:noFill/>
          </a:ln>
        </p:spPr>
        <p:txBody>
          <a:bodyPr wrap="square" anchor="t">
            <a:spAutoFit/>
          </a:bodyPr>
          <a:p>
            <a:r>
              <a:rPr lang="zh-CN" altLang="en-US" dirty="0">
                <a:latin typeface="Arial" panose="020B0604020202020204" pitchFamily="34" charset="0"/>
                <a:ea typeface="宋体" panose="02010600030101010101" pitchFamily="2" charset="-122"/>
              </a:rPr>
              <a:t>②</a:t>
            </a:r>
            <a:endParaRPr lang="zh-CN" altLang="en-US" dirty="0">
              <a:latin typeface="Arial" panose="020B0604020202020204" pitchFamily="34" charset="0"/>
              <a:ea typeface="宋体" panose="02010600030101010101" pitchFamily="2" charset="-122"/>
            </a:endParaRPr>
          </a:p>
        </p:txBody>
      </p:sp>
      <p:sp>
        <p:nvSpPr>
          <p:cNvPr id="115726" name="矩形 20"/>
          <p:cNvSpPr/>
          <p:nvPr/>
        </p:nvSpPr>
        <p:spPr>
          <a:xfrm>
            <a:off x="5518150" y="2276475"/>
            <a:ext cx="592138" cy="522288"/>
          </a:xfrm>
          <a:prstGeom prst="rect">
            <a:avLst/>
          </a:prstGeom>
          <a:solidFill>
            <a:srgbClr val="FFC000"/>
          </a:solidFill>
          <a:ln w="9525">
            <a:noFill/>
          </a:ln>
        </p:spPr>
        <p:txBody>
          <a:bodyPr wrap="square" anchor="t">
            <a:spAutoFit/>
          </a:bodyPr>
          <a:p>
            <a:r>
              <a:rPr lang="zh-CN" altLang="en-US" dirty="0">
                <a:latin typeface="Arial" panose="020B0604020202020204" pitchFamily="34" charset="0"/>
                <a:ea typeface="宋体" panose="02010600030101010101" pitchFamily="2" charset="-122"/>
              </a:rPr>
              <a:t>③</a:t>
            </a:r>
            <a:endParaRPr lang="zh-CN" altLang="en-US" dirty="0">
              <a:latin typeface="Arial" panose="020B0604020202020204" pitchFamily="34" charset="0"/>
              <a:ea typeface="宋体" panose="02010600030101010101" pitchFamily="2" charset="-122"/>
            </a:endParaRPr>
          </a:p>
        </p:txBody>
      </p:sp>
      <p:sp>
        <p:nvSpPr>
          <p:cNvPr id="2" name="文本框 1"/>
          <p:cNvSpPr txBox="1"/>
          <p:nvPr/>
        </p:nvSpPr>
        <p:spPr>
          <a:xfrm>
            <a:off x="87628" y="0"/>
            <a:ext cx="323151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10</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
        <p:nvSpPr>
          <p:cNvPr id="115728" name="文本占位符 4"/>
          <p:cNvSpPr>
            <a:spLocks noGrp="1"/>
          </p:cNvSpPr>
          <p:nvPr/>
        </p:nvSpPr>
        <p:spPr>
          <a:xfrm>
            <a:off x="0" y="1092200"/>
            <a:ext cx="9144000" cy="5153025"/>
          </a:xfrm>
          <a:prstGeom prst="rect">
            <a:avLst/>
          </a:prstGeom>
          <a:noFill/>
          <a:ln w="9525">
            <a:noFill/>
          </a:ln>
        </p:spPr>
        <p:txBody>
          <a:bodyPr anchor="t"/>
          <a:p>
            <a:pPr fontAlgn="base">
              <a:buClr>
                <a:schemeClr val="hlink"/>
              </a:buClr>
              <a:buSzPct val="75000"/>
            </a:pPr>
            <a:endParaRPr lang="zh-CN" altLang="en-US" dirty="0">
              <a:solidFill>
                <a:schemeClr val="tx2"/>
              </a:solidFill>
              <a:latin typeface="宋体" panose="02010600030101010101" pitchFamily="2" charset="-122"/>
              <a:ea typeface="宋体" panose="02010600030101010101" pitchFamily="2" charset="-122"/>
              <a:sym typeface="宋体" panose="02010600030101010101" pitchFamily="2"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占位符 785410"/>
          <p:cNvSpPr>
            <a:spLocks noGrp="1" noRot="1"/>
          </p:cNvSpPr>
          <p:nvPr>
            <p:ph idx="1"/>
          </p:nvPr>
        </p:nvSpPr>
        <p:spPr>
          <a:xfrm>
            <a:off x="301625" y="521970"/>
            <a:ext cx="8764905" cy="5769610"/>
          </a:xfrm>
          <a:solidFill>
            <a:schemeClr val="accent4">
              <a:lumMod val="20000"/>
              <a:lumOff val="80000"/>
            </a:schemeClr>
          </a:solidFill>
        </p:spPr>
        <p:txBody>
          <a:bodyPr anchor="t"/>
          <a:p>
            <a:pPr marR="0" algn="l" defTabSz="914400" rtl="0" eaLnBrk="1" fontAlgn="base" latinLnBrk="0" hangingPunct="1">
              <a:lnSpc>
                <a:spcPct val="120000"/>
              </a:lnSpc>
              <a:spcBef>
                <a:spcPct val="20000"/>
              </a:spcBef>
              <a:spcAft>
                <a:spcPct val="0"/>
              </a:spcAft>
              <a:buClr>
                <a:schemeClr val="hlink"/>
              </a:buClr>
              <a:buSzPct val="75000"/>
            </a:pPr>
            <a:r>
              <a:rPr lang="zh-CN" altLang="en-US" sz="2800" dirty="0">
                <a:solidFill>
                  <a:srgbClr val="FF0000"/>
                </a:solidFill>
                <a:sym typeface="+mn-ea"/>
              </a:rPr>
              <a:t>二级（两个）</a:t>
            </a:r>
            <a:endParaRPr kumimoji="0" lang="zh-CN" altLang="en-US" sz="2800" b="0" i="0" u="none" strike="noStrike" kern="1200" cap="none" spc="0" normalizeH="0" baseline="0" noProof="1" dirty="0">
              <a:solidFill>
                <a:srgbClr val="FF0000"/>
              </a:solidFill>
              <a:latin typeface="+mn-lt"/>
              <a:ea typeface="+mn-ea"/>
              <a:cs typeface="+mn-cs"/>
            </a:endParaRPr>
          </a:p>
          <a:p>
            <a:pPr marL="0" marR="0" indent="0" algn="l" defTabSz="914400" rtl="0" eaLnBrk="1" fontAlgn="base" latinLnBrk="0" hangingPunct="1">
              <a:lnSpc>
                <a:spcPct val="120000"/>
              </a:lnSpc>
              <a:spcBef>
                <a:spcPct val="20000"/>
              </a:spcBef>
              <a:spcAft>
                <a:spcPct val="0"/>
              </a:spcAft>
              <a:buClr>
                <a:schemeClr val="hlink"/>
              </a:buClr>
              <a:buSzPct val="75000"/>
              <a:buNone/>
            </a:pPr>
            <a:r>
              <a:rPr kumimoji="0" lang="en-US" altLang="zh-CN" sz="2800" b="0" i="0" u="none" strike="noStrike" kern="1200" cap="none" spc="0" normalizeH="0" baseline="0" noProof="1" dirty="0">
                <a:solidFill>
                  <a:schemeClr val="tx1"/>
                </a:solidFill>
                <a:latin typeface="+mn-lt"/>
                <a:ea typeface="+mn-ea"/>
                <a:cs typeface="+mn-cs"/>
              </a:rPr>
              <a:t>1.</a:t>
            </a:r>
            <a:r>
              <a:rPr lang="zh-CN" altLang="en-US" sz="2800" dirty="0">
                <a:sym typeface="+mn-ea"/>
              </a:rPr>
              <a:t>机械制造行业：</a:t>
            </a:r>
            <a:r>
              <a:rPr kumimoji="0" lang="zh-CN" altLang="en-US" sz="2800" b="0" i="0" u="none" strike="noStrike" kern="1200" cap="none" spc="0" normalizeH="0" baseline="0" noProof="1" dirty="0">
                <a:solidFill>
                  <a:schemeClr val="tx1"/>
                </a:solidFill>
                <a:latin typeface="+mn-lt"/>
                <a:ea typeface="+mn-ea"/>
                <a:cs typeface="+mn-cs"/>
              </a:rPr>
              <a:t>仍然使用《机械制造企业安全质量标准化考核评级办法》和《机械制造企业安全质量标准化考核评级标准》（安监监管二字【2005】11号）；</a:t>
            </a:r>
            <a:endParaRPr kumimoji="0" lang="zh-CN" altLang="en-US" sz="2800" b="0" i="0" u="none" strike="noStrike" kern="1200" cap="none" spc="0" normalizeH="0" baseline="0" noProof="1" dirty="0">
              <a:solidFill>
                <a:schemeClr val="tx1"/>
              </a:solidFill>
              <a:latin typeface="+mn-lt"/>
              <a:ea typeface="+mn-ea"/>
              <a:cs typeface="+mn-cs"/>
            </a:endParaRPr>
          </a:p>
          <a:p>
            <a:pPr marL="0" marR="0" indent="0" algn="l" defTabSz="914400" rtl="0" eaLnBrk="1" fontAlgn="base" latinLnBrk="0" hangingPunct="1">
              <a:lnSpc>
                <a:spcPct val="120000"/>
              </a:lnSpc>
              <a:spcBef>
                <a:spcPct val="20000"/>
              </a:spcBef>
              <a:spcAft>
                <a:spcPct val="0"/>
              </a:spcAft>
              <a:buClr>
                <a:schemeClr val="hlink"/>
              </a:buClr>
              <a:buSzPct val="75000"/>
              <a:buNone/>
            </a:pPr>
            <a:r>
              <a:rPr kumimoji="0" lang="en-US" altLang="zh-CN" sz="2800" b="0" i="0" u="none" strike="noStrike" kern="1200" cap="none" spc="0" normalizeH="0" baseline="0" noProof="1" dirty="0">
                <a:solidFill>
                  <a:schemeClr val="tx1"/>
                </a:solidFill>
                <a:latin typeface="+mn-lt"/>
                <a:ea typeface="+mn-ea"/>
                <a:cs typeface="+mn-cs"/>
              </a:rPr>
              <a:t>2.</a:t>
            </a:r>
            <a:r>
              <a:rPr kumimoji="0" lang="zh-CN" altLang="en-US" sz="2800" b="0" i="0" u="none" strike="noStrike" kern="1200" cap="none" spc="0" normalizeH="0" baseline="0" noProof="1" dirty="0">
                <a:solidFill>
                  <a:schemeClr val="tx1"/>
                </a:solidFill>
                <a:latin typeface="+mn-lt"/>
                <a:ea typeface="+mn-ea"/>
                <a:cs typeface="+mn-cs"/>
              </a:rPr>
              <a:t>其它的按照AQ/T9006框架下，不同行业的专业标准执行；</a:t>
            </a:r>
            <a:endParaRPr kumimoji="0" lang="zh-CN" altLang="en-US" sz="2800" b="0" i="0" u="none" strike="noStrike" kern="1200" cap="none" spc="0" normalizeH="0" baseline="0" noProof="1" dirty="0">
              <a:solidFill>
                <a:schemeClr val="tx1"/>
              </a:solidFill>
              <a:latin typeface="+mn-lt"/>
              <a:ea typeface="+mn-ea"/>
              <a:cs typeface="+mn-cs"/>
            </a:endParaRPr>
          </a:p>
          <a:p>
            <a:pPr marR="0" algn="l" defTabSz="914400" rtl="0" eaLnBrk="1" fontAlgn="base" latinLnBrk="0" hangingPunct="1">
              <a:lnSpc>
                <a:spcPct val="120000"/>
              </a:lnSpc>
              <a:spcBef>
                <a:spcPct val="20000"/>
              </a:spcBef>
              <a:spcAft>
                <a:spcPct val="0"/>
              </a:spcAft>
              <a:buClr>
                <a:schemeClr val="hlink"/>
              </a:buClr>
              <a:buSzPct val="75000"/>
            </a:pPr>
            <a:r>
              <a:rPr kumimoji="0" lang="zh-CN" altLang="en-US" sz="2800" b="0" i="0" u="none" strike="noStrike" kern="1200" cap="none" spc="0" normalizeH="0" baseline="0" noProof="1" dirty="0">
                <a:solidFill>
                  <a:srgbClr val="FF0000"/>
                </a:solidFill>
                <a:latin typeface="+mn-lt"/>
                <a:ea typeface="+mn-ea"/>
                <a:cs typeface="+mn-cs"/>
              </a:rPr>
              <a:t>三级（</a:t>
            </a:r>
            <a:r>
              <a:rPr kumimoji="0" lang="en-US" altLang="zh-CN" sz="2800" b="0" i="0" u="none" strike="noStrike" kern="1200" cap="none" spc="0" normalizeH="0" baseline="0" noProof="1" dirty="0">
                <a:solidFill>
                  <a:srgbClr val="FF0000"/>
                </a:solidFill>
                <a:latin typeface="+mn-lt"/>
                <a:ea typeface="+mn-ea"/>
                <a:cs typeface="+mn-cs"/>
              </a:rPr>
              <a:t>5</a:t>
            </a:r>
            <a:r>
              <a:rPr kumimoji="0" lang="zh-CN" altLang="en-US" sz="2800" b="0" i="0" u="none" strike="noStrike" kern="1200" cap="none" spc="0" normalizeH="0" baseline="0" noProof="1" dirty="0">
                <a:solidFill>
                  <a:srgbClr val="FF0000"/>
                </a:solidFill>
                <a:latin typeface="+mn-lt"/>
                <a:ea typeface="+mn-ea"/>
                <a:cs typeface="+mn-cs"/>
              </a:rPr>
              <a:t>个）</a:t>
            </a:r>
            <a:endParaRPr kumimoji="0" lang="zh-CN" altLang="en-US" sz="2800" b="0" i="0" u="none" strike="noStrike" kern="1200" cap="none" spc="0" normalizeH="0" baseline="0" noProof="1" dirty="0">
              <a:solidFill>
                <a:srgbClr val="FF0000"/>
              </a:solidFill>
              <a:latin typeface="+mn-lt"/>
              <a:ea typeface="+mn-ea"/>
              <a:cs typeface="+mn-cs"/>
            </a:endParaRPr>
          </a:p>
          <a:p>
            <a:pPr marL="0" marR="0" indent="0" algn="l" defTabSz="914400" rtl="0" eaLnBrk="1" fontAlgn="base" latinLnBrk="0" hangingPunct="1">
              <a:lnSpc>
                <a:spcPct val="120000"/>
              </a:lnSpc>
              <a:spcBef>
                <a:spcPct val="20000"/>
              </a:spcBef>
              <a:spcAft>
                <a:spcPct val="0"/>
              </a:spcAft>
              <a:buClr>
                <a:schemeClr val="hlink"/>
              </a:buClr>
              <a:buSzPct val="75000"/>
              <a:buNone/>
            </a:pPr>
            <a:r>
              <a:rPr kumimoji="0" lang="en-US" altLang="zh-CN" sz="2800" b="0" i="0" u="none" strike="noStrike" kern="1200" cap="none" spc="0" normalizeH="0" baseline="0" noProof="1" dirty="0">
                <a:solidFill>
                  <a:schemeClr val="tx1"/>
                </a:solidFill>
                <a:latin typeface="+mn-lt"/>
                <a:ea typeface="+mn-ea"/>
                <a:cs typeface="+mn-cs"/>
              </a:rPr>
              <a:t>1.</a:t>
            </a:r>
            <a:r>
              <a:rPr lang="zh-CN" altLang="en-US" sz="2800" dirty="0">
                <a:sym typeface="+mn-ea"/>
              </a:rPr>
              <a:t>机械制造行业：《宁波市机械制造企业三级安全生产标准化</a:t>
            </a:r>
            <a:r>
              <a:rPr kumimoji="0" lang="en-US" altLang="zh-CN" sz="2800" b="0" i="0" u="none" strike="noStrike" kern="1200" cap="none" spc="0" normalizeH="0" baseline="0" noProof="1" dirty="0">
                <a:solidFill>
                  <a:schemeClr val="tx1"/>
                </a:solidFill>
                <a:latin typeface="+mn-lt"/>
                <a:ea typeface="+mn-ea"/>
                <a:cs typeface="+mn-cs"/>
              </a:rPr>
              <a:t>评审细则（修订稿）》2020年7月21日</a:t>
            </a:r>
            <a:endParaRPr kumimoji="0" lang="en-US" altLang="zh-CN" sz="2800" b="0" i="0" u="none" strike="noStrike" kern="1200" cap="none" spc="0" normalizeH="0" baseline="0" noProof="1" dirty="0">
              <a:solidFill>
                <a:schemeClr val="tx1"/>
              </a:solidFill>
              <a:latin typeface="+mn-lt"/>
              <a:ea typeface="+mn-ea"/>
              <a:cs typeface="+mn-cs"/>
            </a:endParaRPr>
          </a:p>
          <a:p>
            <a:pPr marL="0" marR="0" indent="0" algn="l" defTabSz="914400" rtl="0" eaLnBrk="1" fontAlgn="base" latinLnBrk="0" hangingPunct="1">
              <a:lnSpc>
                <a:spcPct val="120000"/>
              </a:lnSpc>
              <a:spcBef>
                <a:spcPct val="20000"/>
              </a:spcBef>
              <a:spcAft>
                <a:spcPct val="0"/>
              </a:spcAft>
              <a:buClr>
                <a:schemeClr val="hlink"/>
              </a:buClr>
              <a:buSzPct val="75000"/>
              <a:buNone/>
            </a:pPr>
            <a:r>
              <a:rPr kumimoji="0" lang="en-US" altLang="zh-CN" sz="2800" b="0" i="0" u="none" strike="noStrike" kern="1200" cap="none" spc="0" normalizeH="0" baseline="0" noProof="1" dirty="0">
                <a:solidFill>
                  <a:schemeClr val="tx1"/>
                </a:solidFill>
                <a:latin typeface="+mn-lt"/>
                <a:ea typeface="+mn-ea"/>
                <a:cs typeface="+mn-cs"/>
              </a:rPr>
              <a:t>2.</a:t>
            </a:r>
            <a:r>
              <a:rPr lang="zh-CN" altLang="en-US" sz="2800" dirty="0">
                <a:sym typeface="+mn-ea"/>
              </a:rPr>
              <a:t>其它的按照AQ/T9006框架下，不同行业的标准执行；</a:t>
            </a:r>
            <a:endParaRPr kumimoji="0" lang="zh-CN" altLang="en-US" sz="2800" b="0" i="0" u="none" strike="noStrike" kern="1200" cap="none" spc="0" normalizeH="0" baseline="0" noProof="1" dirty="0">
              <a:solidFill>
                <a:schemeClr val="tx1"/>
              </a:solidFill>
              <a:latin typeface="+mn-lt"/>
              <a:ea typeface="+mn-ea"/>
              <a:cs typeface="+mn-cs"/>
              <a:sym typeface="+mn-ea"/>
            </a:endParaRPr>
          </a:p>
        </p:txBody>
      </p:sp>
      <p:sp>
        <p:nvSpPr>
          <p:cNvPr id="3" name="文本框 2"/>
          <p:cNvSpPr txBox="1"/>
          <p:nvPr/>
        </p:nvSpPr>
        <p:spPr>
          <a:xfrm>
            <a:off x="0" y="0"/>
            <a:ext cx="3582670" cy="521970"/>
          </a:xfrm>
          <a:prstGeom prst="rect">
            <a:avLst/>
          </a:prstGeom>
          <a:solidFill>
            <a:schemeClr val="accent4">
              <a:lumMod val="60000"/>
              <a:lumOff val="40000"/>
            </a:schemeClr>
          </a:solidFill>
        </p:spPr>
        <p:txBody>
          <a:bodyPr wrap="square" rtlCol="0" anchor="t">
            <a:spAutoFit/>
          </a:bodyPr>
          <a:p>
            <a:r>
              <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rPr>
              <a:t>一、概况（现行标准）</a:t>
            </a:r>
            <a:endPar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1" name="直接连接符 40"/>
          <p:cNvCxnSpPr/>
          <p:nvPr/>
        </p:nvCxnSpPr>
        <p:spPr>
          <a:xfrm>
            <a:off x="579438" y="512763"/>
            <a:ext cx="8159750" cy="6350"/>
          </a:xfrm>
          <a:prstGeom prst="line">
            <a:avLst/>
          </a:prstGeom>
          <a:ln>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3" name="文本框 2"/>
          <p:cNvSpPr txBox="1"/>
          <p:nvPr/>
        </p:nvSpPr>
        <p:spPr>
          <a:xfrm>
            <a:off x="87628" y="0"/>
            <a:ext cx="323151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10</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
        <p:nvSpPr>
          <p:cNvPr id="4" name="文本占位符 4"/>
          <p:cNvSpPr>
            <a:spLocks noGrp="1"/>
          </p:cNvSpPr>
          <p:nvPr/>
        </p:nvSpPr>
        <p:spPr>
          <a:xfrm>
            <a:off x="261938" y="635000"/>
            <a:ext cx="8620125" cy="2706688"/>
          </a:xfrm>
          <a:prstGeom prst="rect">
            <a:avLst/>
          </a:prstGeom>
          <a:solidFill>
            <a:schemeClr val="accent6">
              <a:lumMod val="20000"/>
              <a:lumOff val="80000"/>
            </a:schemeClr>
          </a:solidFill>
          <a:ln w="9525">
            <a:noFill/>
          </a:ln>
        </p:spPr>
        <p:txBody>
          <a:bodyPr anchor="t">
            <a:normAutofit lnSpcReduction="20000"/>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lang="en-US" altLang="zh-CN" sz="24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2400" strike="noStrike" noProof="0" dirty="0">
                <a:ln>
                  <a:noFill/>
                </a:ln>
                <a:solidFill>
                  <a:srgbClr val="191919"/>
                </a:solidFill>
                <a:effectLst/>
                <a:uLnTx/>
                <a:uFillTx/>
                <a:latin typeface="微软雅黑" panose="020B0503020204020204" charset="-122"/>
                <a:ea typeface="微软雅黑" panose="020B0503020204020204" charset="-122"/>
                <a:cs typeface="+mn-cs"/>
                <a:sym typeface="+mn-ea"/>
              </a:rPr>
              <a:t>典型事故：</a:t>
            </a:r>
            <a:endParaRPr kumimoji="0" lang="en-US" altLang="zh-CN" sz="2400" b="0" i="0" u="none" strike="noStrike" kern="1200" cap="none" spc="0" normalizeH="0" baseline="0" noProof="0" dirty="0">
              <a:ln>
                <a:noFill/>
              </a:ln>
              <a:solidFill>
                <a:srgbClr val="191919"/>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90000"/>
              </a:lnSpc>
              <a:spcBef>
                <a:spcPct val="0"/>
              </a:spcBef>
              <a:spcAft>
                <a:spcPct val="0"/>
              </a:spcAft>
              <a:buClrTx/>
              <a:buSzTx/>
              <a:buFontTx/>
              <a:buNone/>
              <a:defRPr/>
            </a:pPr>
            <a:r>
              <a:rPr lang="en-US" altLang="zh-CN" sz="2400" strike="noStrike" noProof="0" dirty="0">
                <a:ln>
                  <a:noFill/>
                </a:ln>
                <a:solidFill>
                  <a:schemeClr val="tx1"/>
                </a:solidFill>
                <a:effectLst/>
                <a:uLnTx/>
                <a:uFillTx/>
                <a:latin typeface="微软雅黑" panose="020B0503020204020204" charset="-122"/>
                <a:ea typeface="微软雅黑" panose="020B0503020204020204" charset="-122"/>
                <a:cs typeface="+mn-cs"/>
                <a:sym typeface="+mn-ea"/>
              </a:rPr>
              <a:t>2018</a:t>
            </a:r>
            <a:r>
              <a:rPr lang="zh-CN" altLang="en-US" sz="2400" strike="noStrike" noProof="0" dirty="0">
                <a:ln>
                  <a:noFill/>
                </a:ln>
                <a:solidFill>
                  <a:schemeClr val="tx1"/>
                </a:solidFill>
                <a:effectLst/>
                <a:uLnTx/>
                <a:uFillTx/>
                <a:latin typeface="微软雅黑" panose="020B0503020204020204" charset="-122"/>
                <a:ea typeface="微软雅黑" panose="020B0503020204020204" charset="-122"/>
                <a:cs typeface="+mn-cs"/>
                <a:sym typeface="+mn-ea"/>
              </a:rPr>
              <a:t>年</a:t>
            </a:r>
            <a:r>
              <a:rPr lang="en-US" altLang="zh-CN" sz="2400" strike="noStrike" noProof="0" dirty="0">
                <a:ln>
                  <a:noFill/>
                </a:ln>
                <a:solidFill>
                  <a:schemeClr val="tx1"/>
                </a:solidFill>
                <a:effectLst/>
                <a:uLnTx/>
                <a:uFillTx/>
                <a:latin typeface="微软雅黑" panose="020B0503020204020204" charset="-122"/>
                <a:ea typeface="微软雅黑" panose="020B0503020204020204" charset="-122"/>
                <a:cs typeface="+mn-cs"/>
                <a:sym typeface="+mn-ea"/>
              </a:rPr>
              <a:t>3</a:t>
            </a:r>
            <a:r>
              <a:rPr lang="zh-CN" altLang="en-US" sz="2400" strike="noStrike" noProof="0" dirty="0">
                <a:ln>
                  <a:noFill/>
                </a:ln>
                <a:solidFill>
                  <a:schemeClr val="tx1"/>
                </a:solidFill>
                <a:effectLst/>
                <a:uLnTx/>
                <a:uFillTx/>
                <a:latin typeface="微软雅黑" panose="020B0503020204020204" charset="-122"/>
                <a:ea typeface="微软雅黑" panose="020B0503020204020204" charset="-122"/>
                <a:cs typeface="+mn-cs"/>
                <a:sym typeface="+mn-ea"/>
              </a:rPr>
              <a:t>月</a:t>
            </a:r>
            <a:r>
              <a:rPr lang="en-US" altLang="zh-CN" sz="2400" strike="noStrike" noProof="0" dirty="0">
                <a:ln>
                  <a:noFill/>
                </a:ln>
                <a:solidFill>
                  <a:schemeClr val="tx1"/>
                </a:solidFill>
                <a:effectLst/>
                <a:uLnTx/>
                <a:uFillTx/>
                <a:latin typeface="微软雅黑" panose="020B0503020204020204" charset="-122"/>
                <a:ea typeface="微软雅黑" panose="020B0503020204020204" charset="-122"/>
                <a:cs typeface="+mn-cs"/>
                <a:sym typeface="+mn-ea"/>
              </a:rPr>
              <a:t>4</a:t>
            </a:r>
            <a:r>
              <a:rPr lang="zh-CN" altLang="en-US" sz="2400" strike="noStrike" noProof="0" dirty="0">
                <a:ln>
                  <a:noFill/>
                </a:ln>
                <a:solidFill>
                  <a:schemeClr val="tx1"/>
                </a:solidFill>
                <a:effectLst/>
                <a:uLnTx/>
                <a:uFillTx/>
                <a:latin typeface="微软雅黑" panose="020B0503020204020204" charset="-122"/>
                <a:ea typeface="微软雅黑" panose="020B0503020204020204" charset="-122"/>
                <a:cs typeface="+mn-cs"/>
                <a:sym typeface="+mn-ea"/>
              </a:rPr>
              <a:t>日，广西金川有色金属有限公司</a:t>
            </a:r>
            <a:r>
              <a:rPr lang="en-US" altLang="zh-CN" sz="2400" strike="noStrike" noProof="0" dirty="0">
                <a:ln>
                  <a:noFill/>
                </a:ln>
                <a:solidFill>
                  <a:schemeClr val="tx1"/>
                </a:solidFill>
                <a:effectLst/>
                <a:uLnTx/>
                <a:uFillTx/>
                <a:latin typeface="微软雅黑" panose="020B0503020204020204" charset="-122"/>
                <a:ea typeface="微软雅黑" panose="020B0503020204020204" charset="-122"/>
                <a:cs typeface="+mn-cs"/>
                <a:sym typeface="+mn-ea"/>
              </a:rPr>
              <a:t>16</a:t>
            </a:r>
            <a:r>
              <a:rPr lang="zh-CN" altLang="en-US" sz="2400" strike="noStrike" noProof="0" dirty="0">
                <a:ln>
                  <a:noFill/>
                </a:ln>
                <a:solidFill>
                  <a:schemeClr val="tx1"/>
                </a:solidFill>
                <a:effectLst/>
                <a:uLnTx/>
                <a:uFillTx/>
                <a:latin typeface="微软雅黑" panose="020B0503020204020204" charset="-122"/>
                <a:ea typeface="微软雅黑" panose="020B0503020204020204" charset="-122"/>
                <a:cs typeface="+mn-cs"/>
                <a:sym typeface="+mn-ea"/>
              </a:rPr>
              <a:t>时</a:t>
            </a:r>
            <a:r>
              <a:rPr lang="en-US" altLang="zh-CN" sz="2400" strike="noStrike" noProof="0" dirty="0">
                <a:ln>
                  <a:noFill/>
                </a:ln>
                <a:solidFill>
                  <a:schemeClr val="tx1"/>
                </a:solidFill>
                <a:effectLst/>
                <a:uLnTx/>
                <a:uFillTx/>
                <a:latin typeface="微软雅黑" panose="020B0503020204020204" charset="-122"/>
                <a:ea typeface="微软雅黑" panose="020B0503020204020204" charset="-122"/>
                <a:cs typeface="+mn-cs"/>
                <a:sym typeface="+mn-ea"/>
              </a:rPr>
              <a:t>30</a:t>
            </a:r>
            <a:r>
              <a:rPr lang="zh-CN" altLang="en-US" sz="2400" strike="noStrike" noProof="0" dirty="0">
                <a:ln>
                  <a:noFill/>
                </a:ln>
                <a:solidFill>
                  <a:schemeClr val="tx1"/>
                </a:solidFill>
                <a:effectLst/>
                <a:uLnTx/>
                <a:uFillTx/>
                <a:latin typeface="微软雅黑" panose="020B0503020204020204" charset="-122"/>
                <a:ea typeface="微软雅黑" panose="020B0503020204020204" charset="-122"/>
                <a:cs typeface="+mn-cs"/>
                <a:sym typeface="+mn-ea"/>
              </a:rPr>
              <a:t>分，泄漏到安全渣坑内的熔体遇水发生蒸汽爆炸事故，造成</a:t>
            </a:r>
            <a:r>
              <a:rPr lang="en-US" altLang="zh-CN" sz="2400" strike="noStrike" noProof="0" dirty="0">
                <a:ln>
                  <a:noFill/>
                </a:ln>
                <a:solidFill>
                  <a:schemeClr val="tx1"/>
                </a:solidFill>
                <a:effectLst/>
                <a:uLnTx/>
                <a:uFillTx/>
                <a:latin typeface="微软雅黑" panose="020B0503020204020204" charset="-122"/>
                <a:ea typeface="微软雅黑" panose="020B0503020204020204" charset="-122"/>
                <a:cs typeface="+mn-cs"/>
                <a:sym typeface="+mn-ea"/>
              </a:rPr>
              <a:t>13</a:t>
            </a:r>
            <a:r>
              <a:rPr lang="zh-CN" altLang="en-US" sz="2400" strike="noStrike" noProof="0" dirty="0">
                <a:ln>
                  <a:noFill/>
                </a:ln>
                <a:solidFill>
                  <a:schemeClr val="tx1"/>
                </a:solidFill>
                <a:effectLst/>
                <a:uLnTx/>
                <a:uFillTx/>
                <a:latin typeface="微软雅黑" panose="020B0503020204020204" charset="-122"/>
                <a:ea typeface="微软雅黑" panose="020B0503020204020204" charset="-122"/>
                <a:cs typeface="+mn-cs"/>
                <a:sym typeface="+mn-ea"/>
              </a:rPr>
              <a:t>人被蒸汽灼烫。</a:t>
            </a:r>
            <a:endParaRPr kumimoji="0" lang="zh-CN" altLang="en-US" sz="2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a:p>
            <a:pPr fontAlgn="base">
              <a:lnSpc>
                <a:spcPct val="120000"/>
              </a:lnSpc>
            </a:pPr>
            <a:endParaRPr kumimoji="0" lang="zh-CN" altLang="en-US" sz="2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endParaRPr>
          </a:p>
        </p:txBody>
      </p:sp>
      <p:sp>
        <p:nvSpPr>
          <p:cNvPr id="2" name="文本占位符 4"/>
          <p:cNvSpPr>
            <a:spLocks noGrp="1"/>
          </p:cNvSpPr>
          <p:nvPr/>
        </p:nvSpPr>
        <p:spPr>
          <a:xfrm>
            <a:off x="261938" y="3567113"/>
            <a:ext cx="8620125" cy="2697163"/>
          </a:xfrm>
          <a:prstGeom prst="rect">
            <a:avLst/>
          </a:prstGeom>
          <a:solidFill>
            <a:schemeClr val="accent5">
              <a:lumMod val="90000"/>
            </a:schemeClr>
          </a:solidFill>
          <a:ln w="9525">
            <a:noFill/>
          </a:ln>
        </p:spPr>
        <p:txBody>
          <a:bodyPr anchor="t">
            <a:normAutofit lnSpcReduction="10000"/>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fontAlgn="base">
              <a:lnSpc>
                <a:spcPct val="120000"/>
              </a:lnSpc>
            </a:pPr>
            <a:endPar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1"/>
    </p:custDataLst>
  </p:cSld>
  <p:clrMapOvr>
    <a:masterClrMapping/>
  </p:clrMapOvr>
  <p:transition>
    <p:cove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1" name="直接连接符 40"/>
          <p:cNvCxnSpPr/>
          <p:nvPr/>
        </p:nvCxnSpPr>
        <p:spPr>
          <a:xfrm>
            <a:off x="579438" y="512763"/>
            <a:ext cx="8159750" cy="6350"/>
          </a:xfrm>
          <a:prstGeom prst="line">
            <a:avLst/>
          </a:prstGeom>
          <a:ln>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3" name="文本框 2"/>
          <p:cNvSpPr txBox="1"/>
          <p:nvPr/>
        </p:nvSpPr>
        <p:spPr>
          <a:xfrm>
            <a:off x="87628" y="0"/>
            <a:ext cx="323151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11</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
        <p:nvSpPr>
          <p:cNvPr id="4" name="文本占位符 4"/>
          <p:cNvSpPr>
            <a:spLocks noGrp="1"/>
          </p:cNvSpPr>
          <p:nvPr/>
        </p:nvSpPr>
        <p:spPr>
          <a:xfrm>
            <a:off x="261938" y="635000"/>
            <a:ext cx="8620125" cy="2706688"/>
          </a:xfrm>
          <a:prstGeom prst="rect">
            <a:avLst/>
          </a:prstGeom>
          <a:solidFill>
            <a:schemeClr val="accent6">
              <a:lumMod val="20000"/>
              <a:lumOff val="80000"/>
            </a:schemeClr>
          </a:solidFill>
          <a:ln w="9525">
            <a:noFill/>
          </a:ln>
        </p:spPr>
        <p:txBody>
          <a:bodyPr anchor="t">
            <a:normAutofit lnSpcReduction="20000"/>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lang="en-US" altLang="zh-CN" sz="24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2400" strike="noStrike" noProof="0" dirty="0">
                <a:ln>
                  <a:noFill/>
                </a:ln>
                <a:solidFill>
                  <a:srgbClr val="191919"/>
                </a:solidFill>
                <a:effectLst/>
                <a:uLnTx/>
                <a:uFillTx/>
                <a:latin typeface="微软雅黑" panose="020B0503020204020204" charset="-122"/>
                <a:ea typeface="微软雅黑" panose="020B0503020204020204" charset="-122"/>
                <a:cs typeface="+mn-cs"/>
                <a:sym typeface="+mn-ea"/>
              </a:rPr>
              <a:t>典型事故：</a:t>
            </a:r>
            <a:endParaRPr kumimoji="0" lang="en-US" altLang="zh-CN" sz="2400" b="0" i="0" u="none" strike="noStrike" kern="1200" cap="none" spc="0" normalizeH="0" baseline="0" noProof="0" dirty="0">
              <a:ln>
                <a:noFill/>
              </a:ln>
              <a:solidFill>
                <a:srgbClr val="191919"/>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90000"/>
              </a:lnSpc>
              <a:spcBef>
                <a:spcPct val="0"/>
              </a:spcBef>
              <a:spcAft>
                <a:spcPct val="0"/>
              </a:spcAft>
              <a:buClrTx/>
              <a:buSzTx/>
              <a:buFontTx/>
              <a:buNone/>
              <a:defRPr/>
            </a:pPr>
            <a:r>
              <a:rPr lang="en-US" altLang="zh-CN" sz="2400" strike="noStrike" noProof="0" dirty="0">
                <a:ln>
                  <a:noFill/>
                </a:ln>
                <a:solidFill>
                  <a:schemeClr val="tx1"/>
                </a:solidFill>
                <a:effectLst/>
                <a:uLnTx/>
                <a:uFillTx/>
                <a:latin typeface="微软雅黑" panose="020B0503020204020204" charset="-122"/>
                <a:ea typeface="微软雅黑" panose="020B0503020204020204" charset="-122"/>
                <a:cs typeface="+mn-cs"/>
                <a:sym typeface="+mn-ea"/>
              </a:rPr>
              <a:t>2018</a:t>
            </a:r>
            <a:r>
              <a:rPr lang="zh-CN" altLang="en-US" sz="2400" strike="noStrike" noProof="0" dirty="0">
                <a:ln>
                  <a:noFill/>
                </a:ln>
                <a:solidFill>
                  <a:schemeClr val="tx1"/>
                </a:solidFill>
                <a:effectLst/>
                <a:uLnTx/>
                <a:uFillTx/>
                <a:latin typeface="微软雅黑" panose="020B0503020204020204" charset="-122"/>
                <a:ea typeface="微软雅黑" panose="020B0503020204020204" charset="-122"/>
                <a:cs typeface="+mn-cs"/>
                <a:sym typeface="+mn-ea"/>
              </a:rPr>
              <a:t>年</a:t>
            </a:r>
            <a:r>
              <a:rPr lang="en-US" altLang="zh-CN" sz="2400" strike="noStrike" noProof="0" dirty="0">
                <a:ln>
                  <a:noFill/>
                </a:ln>
                <a:solidFill>
                  <a:schemeClr val="tx1"/>
                </a:solidFill>
                <a:effectLst/>
                <a:uLnTx/>
                <a:uFillTx/>
                <a:latin typeface="微软雅黑" panose="020B0503020204020204" charset="-122"/>
                <a:ea typeface="微软雅黑" panose="020B0503020204020204" charset="-122"/>
                <a:cs typeface="+mn-cs"/>
                <a:sym typeface="+mn-ea"/>
              </a:rPr>
              <a:t>3</a:t>
            </a:r>
            <a:r>
              <a:rPr lang="zh-CN" altLang="en-US" sz="2400" strike="noStrike" noProof="0" dirty="0">
                <a:ln>
                  <a:noFill/>
                </a:ln>
                <a:solidFill>
                  <a:schemeClr val="tx1"/>
                </a:solidFill>
                <a:effectLst/>
                <a:uLnTx/>
                <a:uFillTx/>
                <a:latin typeface="微软雅黑" panose="020B0503020204020204" charset="-122"/>
                <a:ea typeface="微软雅黑" panose="020B0503020204020204" charset="-122"/>
                <a:cs typeface="+mn-cs"/>
                <a:sym typeface="+mn-ea"/>
              </a:rPr>
              <a:t>月</a:t>
            </a:r>
            <a:r>
              <a:rPr lang="en-US" altLang="zh-CN" sz="2400" strike="noStrike" noProof="0" dirty="0">
                <a:ln>
                  <a:noFill/>
                </a:ln>
                <a:solidFill>
                  <a:schemeClr val="tx1"/>
                </a:solidFill>
                <a:effectLst/>
                <a:uLnTx/>
                <a:uFillTx/>
                <a:latin typeface="微软雅黑" panose="020B0503020204020204" charset="-122"/>
                <a:ea typeface="微软雅黑" panose="020B0503020204020204" charset="-122"/>
                <a:cs typeface="+mn-cs"/>
                <a:sym typeface="+mn-ea"/>
              </a:rPr>
              <a:t>4</a:t>
            </a:r>
            <a:r>
              <a:rPr lang="zh-CN" altLang="en-US" sz="2400" strike="noStrike" noProof="0" dirty="0">
                <a:ln>
                  <a:noFill/>
                </a:ln>
                <a:solidFill>
                  <a:schemeClr val="tx1"/>
                </a:solidFill>
                <a:effectLst/>
                <a:uLnTx/>
                <a:uFillTx/>
                <a:latin typeface="微软雅黑" panose="020B0503020204020204" charset="-122"/>
                <a:ea typeface="微软雅黑" panose="020B0503020204020204" charset="-122"/>
                <a:cs typeface="+mn-cs"/>
                <a:sym typeface="+mn-ea"/>
              </a:rPr>
              <a:t>日，广西金川有色金属有限公司</a:t>
            </a:r>
            <a:r>
              <a:rPr lang="en-US" altLang="zh-CN" sz="2400" strike="noStrike" noProof="0" dirty="0">
                <a:ln>
                  <a:noFill/>
                </a:ln>
                <a:solidFill>
                  <a:schemeClr val="tx1"/>
                </a:solidFill>
                <a:effectLst/>
                <a:uLnTx/>
                <a:uFillTx/>
                <a:latin typeface="微软雅黑" panose="020B0503020204020204" charset="-122"/>
                <a:ea typeface="微软雅黑" panose="020B0503020204020204" charset="-122"/>
                <a:cs typeface="+mn-cs"/>
                <a:sym typeface="+mn-ea"/>
              </a:rPr>
              <a:t>16</a:t>
            </a:r>
            <a:r>
              <a:rPr lang="zh-CN" altLang="en-US" sz="2400" strike="noStrike" noProof="0" dirty="0">
                <a:ln>
                  <a:noFill/>
                </a:ln>
                <a:solidFill>
                  <a:schemeClr val="tx1"/>
                </a:solidFill>
                <a:effectLst/>
                <a:uLnTx/>
                <a:uFillTx/>
                <a:latin typeface="微软雅黑" panose="020B0503020204020204" charset="-122"/>
                <a:ea typeface="微软雅黑" panose="020B0503020204020204" charset="-122"/>
                <a:cs typeface="+mn-cs"/>
                <a:sym typeface="+mn-ea"/>
              </a:rPr>
              <a:t>时</a:t>
            </a:r>
            <a:r>
              <a:rPr lang="en-US" altLang="zh-CN" sz="2400" strike="noStrike" noProof="0" dirty="0">
                <a:ln>
                  <a:noFill/>
                </a:ln>
                <a:solidFill>
                  <a:schemeClr val="tx1"/>
                </a:solidFill>
                <a:effectLst/>
                <a:uLnTx/>
                <a:uFillTx/>
                <a:latin typeface="微软雅黑" panose="020B0503020204020204" charset="-122"/>
                <a:ea typeface="微软雅黑" panose="020B0503020204020204" charset="-122"/>
                <a:cs typeface="+mn-cs"/>
                <a:sym typeface="+mn-ea"/>
              </a:rPr>
              <a:t>30</a:t>
            </a:r>
            <a:r>
              <a:rPr lang="zh-CN" altLang="en-US" sz="2400" strike="noStrike" noProof="0" dirty="0">
                <a:ln>
                  <a:noFill/>
                </a:ln>
                <a:solidFill>
                  <a:schemeClr val="tx1"/>
                </a:solidFill>
                <a:effectLst/>
                <a:uLnTx/>
                <a:uFillTx/>
                <a:latin typeface="微软雅黑" panose="020B0503020204020204" charset="-122"/>
                <a:ea typeface="微软雅黑" panose="020B0503020204020204" charset="-122"/>
                <a:cs typeface="+mn-cs"/>
                <a:sym typeface="+mn-ea"/>
              </a:rPr>
              <a:t>分，泄漏到安全渣坑内的熔体遇水发生蒸汽爆炸事故，造成</a:t>
            </a:r>
            <a:r>
              <a:rPr lang="en-US" altLang="zh-CN" sz="2400" strike="noStrike" noProof="0" dirty="0">
                <a:ln>
                  <a:noFill/>
                </a:ln>
                <a:solidFill>
                  <a:schemeClr val="tx1"/>
                </a:solidFill>
                <a:effectLst/>
                <a:uLnTx/>
                <a:uFillTx/>
                <a:latin typeface="微软雅黑" panose="020B0503020204020204" charset="-122"/>
                <a:ea typeface="微软雅黑" panose="020B0503020204020204" charset="-122"/>
                <a:cs typeface="+mn-cs"/>
                <a:sym typeface="+mn-ea"/>
              </a:rPr>
              <a:t>13</a:t>
            </a:r>
            <a:r>
              <a:rPr lang="zh-CN" altLang="en-US" sz="2400" strike="noStrike" noProof="0" dirty="0">
                <a:ln>
                  <a:noFill/>
                </a:ln>
                <a:solidFill>
                  <a:schemeClr val="tx1"/>
                </a:solidFill>
                <a:effectLst/>
                <a:uLnTx/>
                <a:uFillTx/>
                <a:latin typeface="微软雅黑" panose="020B0503020204020204" charset="-122"/>
                <a:ea typeface="微软雅黑" panose="020B0503020204020204" charset="-122"/>
                <a:cs typeface="+mn-cs"/>
                <a:sym typeface="+mn-ea"/>
              </a:rPr>
              <a:t>人被蒸汽灼烫。</a:t>
            </a:r>
            <a:endParaRPr kumimoji="0" lang="zh-CN" altLang="en-US" sz="2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a:p>
            <a:pPr fontAlgn="base">
              <a:lnSpc>
                <a:spcPct val="120000"/>
              </a:lnSpc>
            </a:pPr>
            <a:endParaRPr kumimoji="0" lang="zh-CN" altLang="en-US" sz="24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mn-ea"/>
            </a:endParaRPr>
          </a:p>
        </p:txBody>
      </p:sp>
      <p:sp>
        <p:nvSpPr>
          <p:cNvPr id="2" name="文本占位符 4"/>
          <p:cNvSpPr>
            <a:spLocks noGrp="1"/>
          </p:cNvSpPr>
          <p:nvPr/>
        </p:nvSpPr>
        <p:spPr>
          <a:xfrm>
            <a:off x="261938" y="3567113"/>
            <a:ext cx="8620125" cy="2697163"/>
          </a:xfrm>
          <a:prstGeom prst="rect">
            <a:avLst/>
          </a:prstGeom>
          <a:solidFill>
            <a:schemeClr val="accent5">
              <a:lumMod val="90000"/>
            </a:schemeClr>
          </a:solidFill>
          <a:ln w="9525">
            <a:noFill/>
          </a:ln>
        </p:spPr>
        <p:txBody>
          <a:bodyPr anchor="t">
            <a:normAutofit lnSpcReduction="10000"/>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fontAlgn="base">
              <a:lnSpc>
                <a:spcPct val="120000"/>
              </a:lnSpc>
            </a:pP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2020年9月6日2时25分，白银市白银区甘肃宏达铝型材有限公司熔铸车间因现场工人操作不当发生一起冷却水闪蒸爆炸生产安全事故。6日10时，事故救援已经结束。经确认造成</a:t>
            </a:r>
            <a:r>
              <a:rPr lang="zh-CN" altLang="en-US" sz="2800" b="1" u="sng"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3人死亡、7人受伤</a:t>
            </a: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1"/>
    </p:custDataLst>
  </p:cSld>
  <p:clrMapOvr>
    <a:masterClrMapping/>
  </p:clrMapOvr>
  <p:transition>
    <p:cove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1" name="直接连接符 40"/>
          <p:cNvCxnSpPr/>
          <p:nvPr/>
        </p:nvCxnSpPr>
        <p:spPr>
          <a:xfrm>
            <a:off x="579438" y="512763"/>
            <a:ext cx="8159750" cy="6350"/>
          </a:xfrm>
          <a:prstGeom prst="line">
            <a:avLst/>
          </a:prstGeom>
          <a:ln>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3" name="文本框 2"/>
          <p:cNvSpPr txBox="1"/>
          <p:nvPr/>
        </p:nvSpPr>
        <p:spPr>
          <a:xfrm>
            <a:off x="87628" y="0"/>
            <a:ext cx="323151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11</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
        <p:nvSpPr>
          <p:cNvPr id="4" name="文本占位符 4"/>
          <p:cNvSpPr>
            <a:spLocks noGrp="1"/>
          </p:cNvSpPr>
          <p:nvPr/>
        </p:nvSpPr>
        <p:spPr>
          <a:xfrm>
            <a:off x="261938" y="635000"/>
            <a:ext cx="8620125" cy="1973263"/>
          </a:xfrm>
          <a:prstGeom prst="rect">
            <a:avLst/>
          </a:prstGeom>
          <a:solidFill>
            <a:schemeClr val="accent6">
              <a:lumMod val="20000"/>
              <a:lumOff val="80000"/>
            </a:schemeClr>
          </a:solidFill>
          <a:ln w="9525">
            <a:noFill/>
          </a:ln>
        </p:spPr>
        <p:txBody>
          <a:bodyPr anchor="t">
            <a:normAutofit lnSpcReduction="20000"/>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marL="0" marR="0" lvl="0" indent="0" algn="l" defTabSz="914400" rtl="0" eaLnBrk="0" fontAlgn="base" latinLnBrk="0" hangingPunct="0">
              <a:lnSpc>
                <a:spcPct val="190000"/>
              </a:lnSpc>
              <a:spcBef>
                <a:spcPct val="0"/>
              </a:spcBef>
              <a:spcAft>
                <a:spcPct val="0"/>
              </a:spcAft>
              <a:buClrTx/>
              <a:buSzTx/>
              <a:buFontTx/>
              <a:buNone/>
              <a:defRPr/>
            </a:pPr>
            <a:r>
              <a:rPr lang="en-US" sz="2400" strike="noStrike" noProof="1" dirty="0">
                <a:latin typeface="+mn-lt"/>
                <a:ea typeface="+mn-ea"/>
                <a:cs typeface="+mn-cs"/>
                <a:sym typeface="+mn-ea"/>
              </a:rPr>
              <a:t>11.</a:t>
            </a:r>
            <a:r>
              <a:rPr sz="2400" strike="noStrike" noProof="1" dirty="0">
                <a:latin typeface="+mn-lt"/>
                <a:ea typeface="+mn-ea"/>
                <a:cs typeface="+mn-cs"/>
                <a:sym typeface="+mn-ea"/>
              </a:rPr>
              <a:t>高温工作的熔融冶炼炉窑、铸造机、加热炉及水冷元件未设置应急冷却水源等冷却应急处置措施。未设置防止冷却水进入炉内的安全设施（如：快速切断阀等）。</a:t>
            </a:r>
            <a:endParaRPr sz="2400" strike="noStrike" noProof="1" dirty="0">
              <a:sym typeface="+mn-ea"/>
            </a:endParaRPr>
          </a:p>
        </p:txBody>
      </p:sp>
      <p:sp>
        <p:nvSpPr>
          <p:cNvPr id="2" name="文本占位符 4"/>
          <p:cNvSpPr>
            <a:spLocks noGrp="1"/>
          </p:cNvSpPr>
          <p:nvPr/>
        </p:nvSpPr>
        <p:spPr>
          <a:xfrm>
            <a:off x="261938" y="2701925"/>
            <a:ext cx="8620125" cy="3562350"/>
          </a:xfrm>
          <a:prstGeom prst="rect">
            <a:avLst/>
          </a:prstGeom>
          <a:solidFill>
            <a:schemeClr val="accent5">
              <a:lumMod val="90000"/>
            </a:schemeClr>
          </a:solidFill>
          <a:ln w="9525">
            <a:noFill/>
          </a:ln>
        </p:spPr>
        <p:txBody>
          <a:bodyPr anchor="t">
            <a:normAutofit lnSpcReduction="10000"/>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fontAlgn="base">
              <a:lnSpc>
                <a:spcPct val="120000"/>
              </a:lnSpc>
            </a:pP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中频炉、工频炉、高频感应圈、水平连铸、深井铸造的冷却水系统</a:t>
            </a:r>
            <a:endPar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pPr>
            <a:r>
              <a:rPr lang="en-US" altLang="zh-CN"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应急水源、高位水箱、旁路自来水、应急电源；</a:t>
            </a:r>
            <a:endPar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pPr>
            <a:r>
              <a:rPr lang="en-US" altLang="zh-CN"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2.</a:t>
            </a:r>
            <a:r>
              <a:rPr sz="2800" strike="noStrike" noProof="1" dirty="0">
                <a:solidFill>
                  <a:srgbClr val="FF0000"/>
                </a:solidFill>
                <a:latin typeface="+mn-lt"/>
                <a:ea typeface="+mn-ea"/>
                <a:cs typeface="+mn-cs"/>
                <a:sym typeface="+mn-ea"/>
              </a:rPr>
              <a:t>冷却水系统未配置温度、进出水流量差检测及报警装置；</a:t>
            </a:r>
            <a:endParaRPr sz="2800" strike="noStrike" noProof="1" dirty="0">
              <a:solidFill>
                <a:srgbClr val="FF0000"/>
              </a:solidFill>
              <a:sym typeface="+mn-ea"/>
            </a:endParaRPr>
          </a:p>
          <a:p>
            <a:pPr fontAlgn="base">
              <a:lnSpc>
                <a:spcPct val="120000"/>
              </a:lnSpc>
            </a:pPr>
            <a:r>
              <a:rPr lang="en-US" altLang="zh-CN" sz="2800"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2800"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快速切断阀。</a:t>
            </a:r>
            <a:endParaRPr lang="zh-CN" altLang="en-US" sz="2800"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1"/>
    </p:custDataLst>
  </p:cSld>
  <p:clrMapOvr>
    <a:masterClrMapping/>
  </p:clrMapOvr>
  <p:transition>
    <p:cove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1" name="直接连接符 40"/>
          <p:cNvCxnSpPr/>
          <p:nvPr/>
        </p:nvCxnSpPr>
        <p:spPr>
          <a:xfrm>
            <a:off x="579438" y="512763"/>
            <a:ext cx="8159750" cy="6350"/>
          </a:xfrm>
          <a:prstGeom prst="line">
            <a:avLst/>
          </a:prstGeom>
          <a:ln>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3" name="文本框 2"/>
          <p:cNvSpPr txBox="1"/>
          <p:nvPr/>
        </p:nvSpPr>
        <p:spPr>
          <a:xfrm>
            <a:off x="-1" y="0"/>
            <a:ext cx="3231513"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11</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
        <p:nvSpPr>
          <p:cNvPr id="4" name="文本占位符 4"/>
          <p:cNvSpPr>
            <a:spLocks noGrp="1"/>
          </p:cNvSpPr>
          <p:nvPr/>
        </p:nvSpPr>
        <p:spPr>
          <a:xfrm>
            <a:off x="0" y="644525"/>
            <a:ext cx="9021763" cy="5568950"/>
          </a:xfrm>
          <a:prstGeom prst="rect">
            <a:avLst/>
          </a:prstGeom>
          <a:solidFill>
            <a:schemeClr val="accent6">
              <a:lumMod val="20000"/>
              <a:lumOff val="80000"/>
            </a:schemeClr>
          </a:solidFill>
          <a:ln w="9525">
            <a:noFill/>
          </a:ln>
        </p:spPr>
        <p:txBody>
          <a:bodyPr anchor="t">
            <a:normAutofit lnSpcReduction="20000"/>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marL="0" marR="0" lvl="0" indent="0" algn="l" defTabSz="914400" rtl="0" eaLnBrk="0" fontAlgn="base" latinLnBrk="0" hangingPunct="0">
              <a:lnSpc>
                <a:spcPct val="100000"/>
              </a:lnSpc>
              <a:spcBef>
                <a:spcPts val="0"/>
              </a:spcBef>
              <a:spcAft>
                <a:spcPts val="0"/>
              </a:spcAft>
              <a:buClrTx/>
              <a:buSzTx/>
              <a:buFontTx/>
              <a:buNone/>
              <a:defRPr/>
            </a:pPr>
            <a:r>
              <a:rPr lang="zh-CN" sz="2400" strike="noStrike" noProof="1" dirty="0">
                <a:solidFill>
                  <a:srgbClr val="FF0000"/>
                </a:solidFill>
                <a:latin typeface="+mn-lt"/>
                <a:ea typeface="+mn-ea"/>
                <a:cs typeface="+mn-cs"/>
                <a:sym typeface="+mn-ea"/>
              </a:rPr>
              <a:t>进出水流量检测仪</a:t>
            </a:r>
            <a:endParaRPr lang="zh-CN" sz="2400" strike="noStrike" noProof="1" dirty="0">
              <a:solidFill>
                <a:srgbClr val="FF0000"/>
              </a:solidFill>
              <a:sym typeface="+mn-ea"/>
            </a:endParaRPr>
          </a:p>
        </p:txBody>
      </p:sp>
      <p:pic>
        <p:nvPicPr>
          <p:cNvPr id="122884" name="图片 4"/>
          <p:cNvPicPr>
            <a:picLocks noChangeAspect="1"/>
          </p:cNvPicPr>
          <p:nvPr/>
        </p:nvPicPr>
        <p:blipFill>
          <a:blip r:embed="rId1"/>
          <a:stretch>
            <a:fillRect/>
          </a:stretch>
        </p:blipFill>
        <p:spPr>
          <a:xfrm>
            <a:off x="173038" y="1020763"/>
            <a:ext cx="3810000" cy="5305425"/>
          </a:xfrm>
          <a:prstGeom prst="rect">
            <a:avLst/>
          </a:prstGeom>
          <a:noFill/>
          <a:ln w="9525">
            <a:noFill/>
          </a:ln>
        </p:spPr>
      </p:pic>
      <p:pic>
        <p:nvPicPr>
          <p:cNvPr id="122885" name="图片 5"/>
          <p:cNvPicPr>
            <a:picLocks noChangeAspect="1"/>
          </p:cNvPicPr>
          <p:nvPr/>
        </p:nvPicPr>
        <p:blipFill>
          <a:blip r:embed="rId2"/>
          <a:stretch>
            <a:fillRect/>
          </a:stretch>
        </p:blipFill>
        <p:spPr>
          <a:xfrm>
            <a:off x="3983038" y="642938"/>
            <a:ext cx="4776787" cy="5683250"/>
          </a:xfrm>
          <a:prstGeom prst="rect">
            <a:avLst/>
          </a:prstGeom>
          <a:noFill/>
          <a:ln w="9525">
            <a:noFill/>
          </a:ln>
        </p:spPr>
      </p:pic>
      <p:sp>
        <p:nvSpPr>
          <p:cNvPr id="16" name="思想气泡: 云 15"/>
          <p:cNvSpPr/>
          <p:nvPr/>
        </p:nvSpPr>
        <p:spPr>
          <a:xfrm>
            <a:off x="376238" y="2921000"/>
            <a:ext cx="1462088" cy="711200"/>
          </a:xfrm>
          <a:prstGeom prst="cloudCallout">
            <a:avLst>
              <a:gd name="adj1" fmla="val 88473"/>
              <a:gd name="adj2" fmla="val -62854"/>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b="0" i="0" u="none" strike="noStrike" kern="1200" cap="none" spc="0" normalizeH="0" baseline="0" noProof="0" dirty="0">
                <a:ln>
                  <a:noFill/>
                </a:ln>
                <a:solidFill>
                  <a:schemeClr val="tx1"/>
                </a:solidFill>
                <a:effectLst/>
                <a:uLnTx/>
                <a:uFillTx/>
                <a:latin typeface="+mn-lt"/>
                <a:ea typeface="+mn-ea"/>
                <a:cs typeface="+mn-cs"/>
              </a:rPr>
              <a:t>流量</a:t>
            </a:r>
            <a:endParaRPr kumimoji="0" lang="zh-CN" altLang="en-US" b="0" i="0" u="none" strike="noStrike" kern="1200" cap="none" spc="0" normalizeH="0" baseline="0" noProof="0" dirty="0">
              <a:ln>
                <a:noFill/>
              </a:ln>
              <a:solidFill>
                <a:schemeClr val="tx1"/>
              </a:solidFill>
              <a:effectLst/>
              <a:uLnTx/>
              <a:uFillTx/>
              <a:latin typeface="+mn-lt"/>
              <a:ea typeface="+mn-ea"/>
              <a:cs typeface="+mn-cs"/>
            </a:endParaRPr>
          </a:p>
        </p:txBody>
      </p:sp>
    </p:spTree>
    <p:custDataLst>
      <p:tags r:id="rId3"/>
    </p:custDataLst>
  </p:cSld>
  <p:clrMapOvr>
    <a:masterClrMapping/>
  </p:clrMapOvr>
  <p:transition>
    <p:cove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noRot="1"/>
          </p:cNvSpPr>
          <p:nvPr>
            <p:ph type="ctrTitle"/>
          </p:nvPr>
        </p:nvSpPr>
        <p:spPr>
          <a:xfrm>
            <a:off x="0" y="422275"/>
            <a:ext cx="9144000" cy="5926138"/>
          </a:xfrm>
          <a:solidFill>
            <a:schemeClr val="accent6">
              <a:lumMod val="20000"/>
              <a:lumOff val="80000"/>
            </a:schemeClr>
          </a:solidFill>
        </p:spPr>
        <p:txBody>
          <a:bodyPr anchor="ctr"/>
          <a:p>
            <a:pPr fontAlgn="base"/>
            <a:endParaRPr lang="zh-CN" altLang="en-US" strike="noStrike" noProof="1"/>
          </a:p>
        </p:txBody>
      </p:sp>
      <p:pic>
        <p:nvPicPr>
          <p:cNvPr id="124930" name="图片 1"/>
          <p:cNvPicPr>
            <a:picLocks noChangeAspect="1"/>
          </p:cNvPicPr>
          <p:nvPr/>
        </p:nvPicPr>
        <p:blipFill>
          <a:blip r:embed="rId1"/>
          <a:stretch>
            <a:fillRect/>
          </a:stretch>
        </p:blipFill>
        <p:spPr>
          <a:xfrm>
            <a:off x="217488" y="658813"/>
            <a:ext cx="8764587" cy="5426075"/>
          </a:xfrm>
          <a:prstGeom prst="rect">
            <a:avLst/>
          </a:prstGeom>
          <a:noFill/>
          <a:ln w="9525">
            <a:noFill/>
          </a:ln>
        </p:spPr>
      </p:pic>
      <p:sp>
        <p:nvSpPr>
          <p:cNvPr id="5" name="文本框 4"/>
          <p:cNvSpPr txBox="1"/>
          <p:nvPr/>
        </p:nvSpPr>
        <p:spPr>
          <a:xfrm>
            <a:off x="87628" y="0"/>
            <a:ext cx="323151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11</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1" name="直接连接符 40"/>
          <p:cNvCxnSpPr/>
          <p:nvPr/>
        </p:nvCxnSpPr>
        <p:spPr>
          <a:xfrm>
            <a:off x="579438" y="512763"/>
            <a:ext cx="8159750" cy="6350"/>
          </a:xfrm>
          <a:prstGeom prst="line">
            <a:avLst/>
          </a:prstGeom>
          <a:ln>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3" name="文本框 2"/>
          <p:cNvSpPr txBox="1"/>
          <p:nvPr/>
        </p:nvSpPr>
        <p:spPr>
          <a:xfrm>
            <a:off x="87628" y="0"/>
            <a:ext cx="412686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12</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a:t>
            </a:r>
            <a:r>
              <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13</a:t>
            </a:r>
            <a:endParaRPr lang="en-US" altLang="zh-CN"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
        <p:nvSpPr>
          <p:cNvPr id="4" name="文本占位符 4"/>
          <p:cNvSpPr>
            <a:spLocks noGrp="1"/>
          </p:cNvSpPr>
          <p:nvPr/>
        </p:nvSpPr>
        <p:spPr>
          <a:xfrm>
            <a:off x="261938" y="635000"/>
            <a:ext cx="8620125" cy="2706688"/>
          </a:xfrm>
          <a:prstGeom prst="rect">
            <a:avLst/>
          </a:prstGeom>
          <a:solidFill>
            <a:schemeClr val="accent6">
              <a:lumMod val="20000"/>
              <a:lumOff val="80000"/>
            </a:schemeClr>
          </a:solidFill>
          <a:ln w="9525">
            <a:noFill/>
          </a:ln>
        </p:spPr>
        <p:txBody>
          <a:bodyPr anchor="t">
            <a:normAutofit lnSpcReduction="20000"/>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fontAlgn="base">
              <a:lnSpc>
                <a:spcPct val="120000"/>
              </a:lnSpc>
            </a:pPr>
            <a:r>
              <a:rPr kumimoji="0" lang="zh-CN" altLang="en-US" sz="2800" b="0" i="0" u="none" strike="noStrike" kern="1200" cap="none" spc="0" normalizeH="0" baseline="0"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12.在可能发生煤气泄漏、聚集的场所，以及煤气区域的值班室、操作室等人员较集中的地方，未设置固定式一氧化碳在线监测报警装置。</a:t>
            </a:r>
            <a:endParaRPr kumimoji="0" lang="zh-CN" altLang="en-US" sz="2800" b="0" i="0" u="none" strike="noStrike" kern="1200" cap="none" spc="0" normalizeH="0" baseline="0"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 name="文本占位符 4"/>
          <p:cNvSpPr>
            <a:spLocks noGrp="1"/>
          </p:cNvSpPr>
          <p:nvPr/>
        </p:nvSpPr>
        <p:spPr>
          <a:xfrm>
            <a:off x="261938" y="3567113"/>
            <a:ext cx="8620125" cy="2697163"/>
          </a:xfrm>
          <a:prstGeom prst="rect">
            <a:avLst/>
          </a:prstGeom>
          <a:solidFill>
            <a:schemeClr val="accent5">
              <a:lumMod val="90000"/>
            </a:schemeClr>
          </a:solidFill>
          <a:ln w="9525">
            <a:noFill/>
          </a:ln>
        </p:spPr>
        <p:txBody>
          <a:bodyPr anchor="t">
            <a:normAutofit lnSpcReduction="10000"/>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fontAlgn="base">
              <a:lnSpc>
                <a:spcPct val="120000"/>
              </a:lnSpc>
            </a:pPr>
            <a:r>
              <a:rPr lang="en-US" altLang="zh-CN"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13.</a:t>
            </a: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高炉、转炉、加热炉、煤气柜、除尘器等设施的煤气管道未设置可靠隔离装置和吹扫设施。</a:t>
            </a:r>
            <a:endPar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1"/>
    </p:custDataLst>
  </p:cSld>
  <p:clrMapOvr>
    <a:masterClrMapping/>
  </p:clrMapOvr>
  <p:transition>
    <p:cove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1" name="直接连接符 40"/>
          <p:cNvCxnSpPr/>
          <p:nvPr/>
        </p:nvCxnSpPr>
        <p:spPr>
          <a:xfrm>
            <a:off x="579438" y="512763"/>
            <a:ext cx="8159750" cy="6350"/>
          </a:xfrm>
          <a:prstGeom prst="line">
            <a:avLst/>
          </a:prstGeom>
          <a:ln>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3" name="文本框 2"/>
          <p:cNvSpPr txBox="1"/>
          <p:nvPr/>
        </p:nvSpPr>
        <p:spPr>
          <a:xfrm>
            <a:off x="87628" y="0"/>
            <a:ext cx="412686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14</a:t>
            </a:r>
            <a:endParaRPr 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
        <p:nvSpPr>
          <p:cNvPr id="4" name="文本占位符 4"/>
          <p:cNvSpPr>
            <a:spLocks noGrp="1"/>
          </p:cNvSpPr>
          <p:nvPr/>
        </p:nvSpPr>
        <p:spPr>
          <a:xfrm>
            <a:off x="261938" y="635000"/>
            <a:ext cx="8620125" cy="1473200"/>
          </a:xfrm>
          <a:prstGeom prst="rect">
            <a:avLst/>
          </a:prstGeom>
          <a:solidFill>
            <a:schemeClr val="accent6">
              <a:lumMod val="20000"/>
              <a:lumOff val="80000"/>
            </a:schemeClr>
          </a:solidFill>
          <a:ln w="9525">
            <a:noFill/>
          </a:ln>
        </p:spPr>
        <p:txBody>
          <a:bodyPr anchor="t">
            <a:normAutofit lnSpcReduction="20000"/>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fontAlgn="base">
              <a:lnSpc>
                <a:spcPct val="120000"/>
              </a:lnSpc>
            </a:pPr>
            <a:r>
              <a:rPr kumimoji="0" lang="en-US" altLang="zh-CN" sz="2800" b="0" i="0" u="none" strike="noStrike" kern="1200" cap="none" spc="0" normalizeH="0" baseline="0"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14.</a:t>
            </a:r>
            <a:r>
              <a:rPr kumimoji="0" lang="zh-CN" altLang="en-US" sz="2800" b="0" i="0" u="none" strike="noStrike" kern="1200" cap="none" spc="0" normalizeH="0" baseline="0"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天然气（煤气）加热炉燃烧器操作部位未设置可燃气体泄漏报警装置，或</a:t>
            </a:r>
            <a:r>
              <a:rPr kumimoji="0" lang="zh-CN" altLang="en-US" sz="2800" b="0" i="0" u="none" strike="noStrike" kern="1200" cap="none" spc="0" normalizeH="0" baseline="0"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燃烧系统未设置防突然熄火或点火失败的安全装置</a:t>
            </a:r>
            <a:r>
              <a:rPr kumimoji="0" lang="zh-CN" altLang="en-US" sz="2800" b="0" i="0" u="none" strike="noStrike" kern="1200" cap="none" spc="0" normalizeH="0" baseline="0"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a:t>
            </a:r>
            <a:endParaRPr kumimoji="0" lang="zh-CN" altLang="en-US" sz="2800" b="0" i="0" u="none" strike="noStrike" kern="1200" cap="none" spc="0" normalizeH="0" baseline="0"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2" name="文本占位符 4"/>
          <p:cNvSpPr>
            <a:spLocks noGrp="1"/>
          </p:cNvSpPr>
          <p:nvPr/>
        </p:nvSpPr>
        <p:spPr>
          <a:xfrm>
            <a:off x="261938" y="2297113"/>
            <a:ext cx="8620125" cy="3948113"/>
          </a:xfrm>
          <a:prstGeom prst="rect">
            <a:avLst/>
          </a:prstGeom>
          <a:solidFill>
            <a:schemeClr val="accent5">
              <a:lumMod val="90000"/>
            </a:schemeClr>
          </a:solidFill>
          <a:ln w="9525">
            <a:noFill/>
          </a:ln>
        </p:spPr>
        <p:txBody>
          <a:bodyPr anchor="t">
            <a:normAutofit lnSpcReduction="10000"/>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fontAlgn="base">
              <a:lnSpc>
                <a:spcPct val="120000"/>
              </a:lnSpc>
            </a:pPr>
            <a:r>
              <a:rPr lang="zh-CN"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检查中发现的问题：</a:t>
            </a:r>
            <a:endParaRPr lang="zh-CN"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pPr>
            <a:r>
              <a:rPr lang="en-US" altLang="zh-CN"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2800" strike="noStrike"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未设置可燃气体泄漏报警装置、位置不正确，未有效覆盖（石油化工可燃气体和有毒气体检测报警设计标准 GBT 50493-2019）</a:t>
            </a:r>
            <a:r>
              <a:rPr lang="en-US" altLang="zh-CN" sz="2800"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5</a:t>
            </a:r>
            <a:r>
              <a:rPr lang="zh-CN" altLang="en-US" sz="2800"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米半径范围。</a:t>
            </a:r>
            <a:endParaRPr lang="zh-CN" altLang="en-US" sz="2800"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a:p>
            <a:pPr fontAlgn="base">
              <a:lnSpc>
                <a:spcPct val="120000"/>
              </a:lnSpc>
            </a:pPr>
            <a:r>
              <a:rPr lang="en-US" altLang="zh-CN" sz="2800"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2.未</a:t>
            </a:r>
            <a:r>
              <a:rPr lang="zh-CN" altLang="en-US" sz="2800" strike="noStrike"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能提供是否燃烧系统未设置防突然熄火或点火失败的安全装置的系统原理图。</a:t>
            </a:r>
            <a:endParaRPr kumimoji="0" lang="zh-CN" altLang="en-US" sz="2800" b="0" i="0" u="none" strike="noStrike" kern="1200" cap="none" spc="0" normalizeH="0" baseline="0" noProof="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1"/>
    </p:custDataLst>
  </p:cSld>
  <p:clrMapOvr>
    <a:masterClrMapping/>
  </p:clrMapOvr>
  <p:transition>
    <p:cove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31" name="标题 1"/>
          <p:cNvSpPr>
            <a:spLocks noGrp="1"/>
          </p:cNvSpPr>
          <p:nvPr/>
        </p:nvSpPr>
        <p:spPr>
          <a:xfrm>
            <a:off x="349250" y="463550"/>
            <a:ext cx="8474075" cy="5789613"/>
          </a:xfrm>
          <a:prstGeom prst="rect">
            <a:avLst/>
          </a:prstGeom>
          <a:solidFill>
            <a:schemeClr val="accent5">
              <a:lumMod val="90000"/>
            </a:schemeClr>
          </a:solidFill>
          <a:ln w="9525" cap="flat" cmpd="sng">
            <a:solidFill>
              <a:schemeClr val="accent1"/>
            </a:solidFill>
            <a:prstDash val="solid"/>
            <a:round/>
            <a:headEnd type="none" w="med" len="med"/>
            <a:tailEnd type="none" w="med" len="med"/>
          </a:ln>
        </p:spPr>
        <p:txBody>
          <a:bodyPr anchor="t" anchorCtr="0"/>
          <a:p>
            <a:pPr fontAlgn="base">
              <a:lnSpc>
                <a:spcPct val="130000"/>
              </a:lnSpc>
              <a:spcBef>
                <a:spcPct val="0"/>
              </a:spcBef>
            </a:pPr>
            <a:r>
              <a:rPr lang="en-US" altLang="zh-CN" sz="2400" strike="noStrike" noProof="1" dirty="0">
                <a:latin typeface="Arial" panose="020B0604020202020204" pitchFamily="34" charset="0"/>
                <a:ea typeface="宋体" panose="02010600030101010101" pitchFamily="2" charset="-122"/>
                <a:cs typeface="+mn-cs"/>
              </a:rPr>
              <a:t>    </a:t>
            </a:r>
            <a:r>
              <a:rPr lang="zh-CN" altLang="en-US" sz="2400" strike="noStrike" noProof="1" dirty="0">
                <a:latin typeface="Arial" panose="020B0604020202020204" pitchFamily="34" charset="0"/>
                <a:ea typeface="宋体" panose="02010600030101010101" pitchFamily="2" charset="-122"/>
                <a:cs typeface="+mn-cs"/>
              </a:rPr>
              <a:t>2018年 ，某市一家生产铝锅的企业，需要用天然气加热用热空气快速烘干铝锅表面的油漆，采用烘道式烘干工艺，正常情况下，点火由热电偶检测温度，通过控制系统会自动点火。</a:t>
            </a:r>
            <a:endParaRPr lang="zh-CN" altLang="en-US" sz="2400" strike="noStrike" noProof="1" dirty="0">
              <a:latin typeface="Arial" panose="020B0604020202020204" pitchFamily="34" charset="0"/>
              <a:ea typeface="宋体" panose="02010600030101010101" pitchFamily="2" charset="-122"/>
            </a:endParaRPr>
          </a:p>
          <a:p>
            <a:pPr fontAlgn="base">
              <a:lnSpc>
                <a:spcPct val="130000"/>
              </a:lnSpc>
              <a:spcBef>
                <a:spcPct val="0"/>
              </a:spcBef>
            </a:pPr>
            <a:r>
              <a:rPr lang="zh-CN" altLang="en-US" sz="2400" strike="noStrike" noProof="1" dirty="0">
                <a:latin typeface="Arial" panose="020B0604020202020204" pitchFamily="34" charset="0"/>
                <a:ea typeface="宋体" panose="02010600030101010101" pitchFamily="2" charset="-122"/>
                <a:cs typeface="+mn-cs"/>
              </a:rPr>
              <a:t>    有一天，作业工人发现，天然气燃烧嘴未能正常点火燃烧，他就采用手动点火的方式启动电子点火器，据作业人员时候反映，他一共</a:t>
            </a:r>
            <a:r>
              <a:rPr lang="zh-CN" altLang="en-US" sz="2400" strike="noStrike" noProof="1" dirty="0">
                <a:solidFill>
                  <a:srgbClr val="FF0000"/>
                </a:solidFill>
                <a:latin typeface="Arial" panose="020B0604020202020204" pitchFamily="34" charset="0"/>
                <a:ea typeface="宋体" panose="02010600030101010101" pitchFamily="2" charset="-122"/>
                <a:cs typeface="+mn-cs"/>
              </a:rPr>
              <a:t>手动</a:t>
            </a:r>
            <a:r>
              <a:rPr lang="zh-CN" altLang="en-US" sz="2400" strike="noStrike" noProof="1" dirty="0">
                <a:latin typeface="Arial" panose="020B0604020202020204" pitchFamily="34" charset="0"/>
                <a:ea typeface="宋体" panose="02010600030101010101" pitchFamily="2" charset="-122"/>
                <a:cs typeface="+mn-cs"/>
              </a:rPr>
              <a:t>启动四次，在</a:t>
            </a:r>
            <a:r>
              <a:rPr lang="zh-CN" altLang="en-US" sz="2400" strike="noStrike" noProof="1" dirty="0">
                <a:solidFill>
                  <a:srgbClr val="FF0000"/>
                </a:solidFill>
                <a:latin typeface="Arial" panose="020B0604020202020204" pitchFamily="34" charset="0"/>
                <a:ea typeface="宋体" panose="02010600030101010101" pitchFamily="2" charset="-122"/>
                <a:cs typeface="+mn-cs"/>
              </a:rPr>
              <a:t>第四次启动</a:t>
            </a:r>
            <a:r>
              <a:rPr lang="zh-CN" altLang="en-US" sz="2400" strike="noStrike" noProof="1" dirty="0">
                <a:latin typeface="Arial" panose="020B0604020202020204" pitchFamily="34" charset="0"/>
                <a:ea typeface="宋体" panose="02010600030101010101" pitchFamily="2" charset="-122"/>
                <a:cs typeface="+mn-cs"/>
              </a:rPr>
              <a:t>的时候发生了爆炸。</a:t>
            </a:r>
            <a:endParaRPr lang="zh-CN" altLang="en-US" sz="2400" strike="noStrike" noProof="1" dirty="0">
              <a:latin typeface="Arial" panose="020B0604020202020204" pitchFamily="34" charset="0"/>
              <a:ea typeface="宋体" panose="02010600030101010101" pitchFamily="2" charset="-122"/>
            </a:endParaRPr>
          </a:p>
          <a:p>
            <a:pPr fontAlgn="base">
              <a:lnSpc>
                <a:spcPct val="130000"/>
              </a:lnSpc>
              <a:spcBef>
                <a:spcPct val="0"/>
              </a:spcBef>
            </a:pPr>
            <a:r>
              <a:rPr lang="zh-CN" altLang="en-US" sz="2400" strike="noStrike" noProof="1" dirty="0">
                <a:latin typeface="Arial" panose="020B0604020202020204" pitchFamily="34" charset="0"/>
                <a:ea typeface="宋体" panose="02010600030101010101" pitchFamily="2" charset="-122"/>
                <a:cs typeface="+mn-cs"/>
              </a:rPr>
              <a:t>    结果，在烘道入口处，手动放入工件的作业员工，面部严重烧伤，爆炸损毁了部门烘道，由于多个工位共用一个废气处理系统（烟道），爆炸导致烟道内长期结存的油漆油腻引发了火灾，消防救援不得不破坏烟道以控制火灾的进一步扩大。</a:t>
            </a:r>
            <a:endParaRPr lang="zh-CN" altLang="en-US" strike="noStrike" noProof="1" dirty="0">
              <a:solidFill>
                <a:srgbClr val="FF3300"/>
              </a:solidFill>
              <a:latin typeface="Arial" panose="020B0604020202020204" pitchFamily="34" charset="0"/>
              <a:ea typeface="宋体" panose="02010600030101010101" pitchFamily="2" charset="-122"/>
            </a:endParaRPr>
          </a:p>
        </p:txBody>
      </p:sp>
      <p:sp>
        <p:nvSpPr>
          <p:cNvPr id="3" name="文本框 2"/>
          <p:cNvSpPr txBox="1"/>
          <p:nvPr/>
        </p:nvSpPr>
        <p:spPr>
          <a:xfrm>
            <a:off x="87628" y="0"/>
            <a:ext cx="412686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14</a:t>
            </a:r>
            <a:endParaRPr 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5" name="标题 1"/>
          <p:cNvSpPr>
            <a:spLocks noGrp="1"/>
          </p:cNvSpPr>
          <p:nvPr/>
        </p:nvSpPr>
        <p:spPr>
          <a:xfrm>
            <a:off x="400050" y="522288"/>
            <a:ext cx="8540750" cy="3068638"/>
          </a:xfrm>
          <a:prstGeom prst="rect">
            <a:avLst/>
          </a:prstGeom>
          <a:solidFill>
            <a:schemeClr val="accent5">
              <a:lumMod val="90000"/>
            </a:schemeClr>
          </a:solidFill>
          <a:ln w="9525">
            <a:noFill/>
          </a:ln>
        </p:spPr>
        <p:txBody>
          <a:bodyPr anchor="t" anchorCtr="0"/>
          <a:p>
            <a:pPr fontAlgn="base">
              <a:lnSpc>
                <a:spcPct val="140000"/>
              </a:lnSpc>
              <a:spcBef>
                <a:spcPct val="0"/>
              </a:spcBef>
            </a:pPr>
            <a:r>
              <a:rPr lang="en-US" altLang="zh-CN" sz="3200" strike="noStrike" noProof="1" dirty="0">
                <a:solidFill>
                  <a:srgbClr val="FF3300"/>
                </a:solidFill>
                <a:latin typeface="Arial" panose="020B0604020202020204" pitchFamily="34" charset="0"/>
                <a:ea typeface="宋体" panose="02010600030101010101" pitchFamily="2" charset="-122"/>
                <a:cs typeface="+mn-cs"/>
                <a:sym typeface="宋体" panose="02010600030101010101" pitchFamily="2" charset="-122"/>
              </a:rPr>
              <a:t>    </a:t>
            </a:r>
            <a:r>
              <a:rPr lang="zh-CN" altLang="en-US" strike="noStrike" noProof="1" dirty="0">
                <a:latin typeface="Arial" panose="020B0604020202020204" pitchFamily="34" charset="0"/>
                <a:ea typeface="宋体" panose="02010600030101010101" pitchFamily="2" charset="-122"/>
                <a:cs typeface="+mn-cs"/>
                <a:sym typeface="宋体" panose="02010600030101010101" pitchFamily="2" charset="-122"/>
              </a:rPr>
              <a:t>前三次手动点火的过程中，烘道内积聚了大量的天然气与空气形成爆炸性混合气体，第四次成功点着的时候同时点燃了混合气体，发生爆炸。</a:t>
            </a:r>
            <a:endParaRPr lang="zh-CN" altLang="en-US" strike="noStrike" noProof="1" dirty="0">
              <a:latin typeface="Arial" panose="020B0604020202020204" pitchFamily="34" charset="0"/>
              <a:ea typeface="宋体" panose="02010600030101010101" pitchFamily="2" charset="-122"/>
            </a:endParaRPr>
          </a:p>
        </p:txBody>
      </p:sp>
      <p:sp>
        <p:nvSpPr>
          <p:cNvPr id="6" name="标题 1"/>
          <p:cNvSpPr>
            <a:spLocks noGrp="1"/>
          </p:cNvSpPr>
          <p:nvPr/>
        </p:nvSpPr>
        <p:spPr>
          <a:xfrm>
            <a:off x="400050" y="3667125"/>
            <a:ext cx="8540750" cy="2617788"/>
          </a:xfrm>
          <a:prstGeom prst="rect">
            <a:avLst/>
          </a:prstGeom>
          <a:solidFill>
            <a:schemeClr val="accent5">
              <a:lumMod val="75000"/>
            </a:schemeClr>
          </a:solidFill>
          <a:ln w="9525">
            <a:noFill/>
          </a:ln>
        </p:spPr>
        <p:txBody>
          <a:bodyPr anchor="t" anchorCtr="0"/>
          <a:lst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marL="0" lvl="2" algn="l" fontAlgn="t">
              <a:lnSpc>
                <a:spcPct val="130000"/>
              </a:lnSpc>
              <a:spcBef>
                <a:spcPts val="0"/>
              </a:spcBef>
              <a:spcAft>
                <a:spcPts val="0"/>
              </a:spcAft>
            </a:pPr>
            <a:r>
              <a:rPr lang="en-US" altLang="zh-CN" sz="2035" strike="noStrike" noProof="1" dirty="0">
                <a:solidFill>
                  <a:srgbClr val="FF3300"/>
                </a:solidFill>
                <a:latin typeface="Arial" panose="020B0604020202020204" pitchFamily="34" charset="0"/>
                <a:ea typeface="宋体" panose="02010600030101010101" pitchFamily="2" charset="-122"/>
                <a:cs typeface="+mn-cs"/>
                <a:sym typeface="+mn-ea"/>
              </a:rPr>
              <a:t>  </a:t>
            </a:r>
            <a:r>
              <a:rPr lang="en-US" altLang="zh-CN" sz="3200" strike="noStrike" noProof="1" dirty="0">
                <a:solidFill>
                  <a:srgbClr val="FF3300"/>
                </a:solidFill>
                <a:latin typeface="+mj-lt"/>
                <a:ea typeface="+mj-ea"/>
                <a:cs typeface="+mj-cs"/>
                <a:sym typeface="+mn-ea"/>
              </a:rPr>
              <a:t>  </a:t>
            </a:r>
            <a:r>
              <a:rPr lang="zh-CN" altLang="en-US" sz="3200" strike="noStrike" noProof="1" dirty="0">
                <a:solidFill>
                  <a:srgbClr val="FF3300"/>
                </a:solidFill>
                <a:latin typeface="+mj-lt"/>
                <a:ea typeface="+mj-ea"/>
                <a:cs typeface="+mj-cs"/>
                <a:sym typeface="+mn-ea"/>
              </a:rPr>
              <a:t>天然气（煤气）</a:t>
            </a:r>
            <a:r>
              <a:rPr lang="en-US" altLang="zh-CN" strike="noStrike" noProof="1" dirty="0">
                <a:solidFill>
                  <a:srgbClr val="FF3300"/>
                </a:solidFill>
                <a:latin typeface="宋体" panose="02010600030101010101" pitchFamily="2" charset="-122"/>
                <a:ea typeface="宋体" panose="02010600030101010101" pitchFamily="2" charset="-122"/>
                <a:cs typeface="宋体" panose="02010600030101010101" pitchFamily="2" charset="-122"/>
                <a:sym typeface="+mn-ea"/>
              </a:rPr>
              <a:t>燃烧系统</a:t>
            </a:r>
            <a:r>
              <a:rPr lang="zh-CN" altLang="en-US" strike="noStrike" noProof="1" dirty="0">
                <a:solidFill>
                  <a:srgbClr val="FF3300"/>
                </a:solidFill>
                <a:latin typeface="宋体" panose="02010600030101010101" pitchFamily="2" charset="-122"/>
                <a:ea typeface="宋体" panose="02010600030101010101" pitchFamily="2" charset="-122"/>
                <a:cs typeface="宋体" panose="02010600030101010101" pitchFamily="2" charset="-122"/>
                <a:sym typeface="+mn-ea"/>
              </a:rPr>
              <a:t>要</a:t>
            </a:r>
            <a:r>
              <a:rPr lang="en-US" altLang="zh-CN" strike="noStrike" noProof="1" dirty="0">
                <a:solidFill>
                  <a:srgbClr val="FF3300"/>
                </a:solidFill>
                <a:latin typeface="宋体" panose="02010600030101010101" pitchFamily="2" charset="-122"/>
                <a:ea typeface="宋体" panose="02010600030101010101" pitchFamily="2" charset="-122"/>
                <a:cs typeface="宋体" panose="02010600030101010101" pitchFamily="2" charset="-122"/>
                <a:sym typeface="+mn-ea"/>
              </a:rPr>
              <a:t>设置防突然熄火或点火失败的安全装置。</a:t>
            </a:r>
            <a:endParaRPr lang="en-US" altLang="zh-CN" strike="noStrike" noProof="1" dirty="0">
              <a:solidFill>
                <a:srgbClr val="FF3300"/>
              </a:solidFill>
              <a:latin typeface="宋体" panose="02010600030101010101" pitchFamily="2" charset="-122"/>
              <a:cs typeface="宋体" panose="02010600030101010101" pitchFamily="2" charset="-122"/>
              <a:sym typeface="+mn-ea"/>
            </a:endParaRPr>
          </a:p>
        </p:txBody>
      </p:sp>
      <p:sp>
        <p:nvSpPr>
          <p:cNvPr id="3" name="文本框 2"/>
          <p:cNvSpPr txBox="1"/>
          <p:nvPr/>
        </p:nvSpPr>
        <p:spPr>
          <a:xfrm>
            <a:off x="87628" y="0"/>
            <a:ext cx="412686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14</a:t>
            </a:r>
            <a:endParaRPr 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41" name="直接连接符 40"/>
          <p:cNvCxnSpPr/>
          <p:nvPr/>
        </p:nvCxnSpPr>
        <p:spPr>
          <a:xfrm>
            <a:off x="579438" y="512763"/>
            <a:ext cx="8159750" cy="6350"/>
          </a:xfrm>
          <a:prstGeom prst="line">
            <a:avLst/>
          </a:prstGeom>
          <a:ln>
            <a:headEnd type="oval" w="med" len="med"/>
            <a:tailEnd type="oval" w="med" len="med"/>
          </a:ln>
        </p:spPr>
        <p:style>
          <a:lnRef idx="3">
            <a:schemeClr val="accent5"/>
          </a:lnRef>
          <a:fillRef idx="0">
            <a:schemeClr val="accent5"/>
          </a:fillRef>
          <a:effectRef idx="2">
            <a:schemeClr val="accent5"/>
          </a:effectRef>
          <a:fontRef idx="minor">
            <a:schemeClr val="tx1"/>
          </a:fontRef>
        </p:style>
      </p:cxnSp>
      <p:sp>
        <p:nvSpPr>
          <p:cNvPr id="3" name="文本框 2"/>
          <p:cNvSpPr txBox="1"/>
          <p:nvPr/>
        </p:nvSpPr>
        <p:spPr>
          <a:xfrm>
            <a:off x="87628" y="0"/>
            <a:ext cx="4126867" cy="521970"/>
          </a:xfrm>
          <a:prstGeom prst="rect">
            <a:avLst/>
          </a:prstGeom>
          <a:gradFill>
            <a:gsLst>
              <a:gs pos="0">
                <a:srgbClr val="7B32B2"/>
              </a:gs>
              <a:gs pos="100000">
                <a:srgbClr val="401A5D"/>
              </a:gs>
            </a:gsLst>
            <a:lin ang="5400000" scaled="0"/>
          </a:gradFill>
        </p:spPr>
        <p:txBody>
          <a:bodyPr wrap="square" rtlCol="0" anchor="t">
            <a:spAutoFit/>
          </a:bodyPr>
          <a:p>
            <a:r>
              <a:rPr lang="zh-CN" altLang="en-US" b="1" noProof="1" dirty="0">
                <a:solidFill>
                  <a:schemeClr val="accent4"/>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专项工作解读</a:t>
            </a:r>
            <a:r>
              <a:rPr 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rPr>
              <a:t>15</a:t>
            </a:r>
            <a:endParaRPr lang="en-US" noProof="1" dirty="0">
              <a:ln w="22225">
                <a:solidFill>
                  <a:schemeClr val="accent2"/>
                </a:solidFill>
                <a:prstDash val="solid"/>
              </a:ln>
              <a:solidFill>
                <a:schemeClr val="accent2">
                  <a:lumMod val="40000"/>
                  <a:lumOff val="60000"/>
                </a:schemeClr>
              </a:solidFill>
              <a:latin typeface="Arial" panose="020B0604020202020204" pitchFamily="34" charset="0"/>
              <a:ea typeface="宋体" panose="02010600030101010101" pitchFamily="2" charset="-122"/>
              <a:cs typeface="+mn-cs"/>
              <a:sym typeface="+mn-ea"/>
            </a:endParaRPr>
          </a:p>
        </p:txBody>
      </p:sp>
      <p:sp>
        <p:nvSpPr>
          <p:cNvPr id="4" name="文本占位符 4"/>
          <p:cNvSpPr>
            <a:spLocks noGrp="1"/>
          </p:cNvSpPr>
          <p:nvPr/>
        </p:nvSpPr>
        <p:spPr>
          <a:xfrm>
            <a:off x="261938" y="635000"/>
            <a:ext cx="8620125" cy="1473200"/>
          </a:xfrm>
          <a:prstGeom prst="rect">
            <a:avLst/>
          </a:prstGeom>
          <a:solidFill>
            <a:schemeClr val="accent6">
              <a:lumMod val="20000"/>
              <a:lumOff val="80000"/>
            </a:schemeClr>
          </a:solidFill>
          <a:ln w="9525">
            <a:noFill/>
          </a:ln>
        </p:spPr>
        <p:txBody>
          <a:bodyPr anchor="t">
            <a:normAutofit lnSpcReduction="20000"/>
          </a:bodyPr>
          <a:lstStyle>
            <a:lvl1pPr marL="0" lvl="0" indent="0" algn="l" defTabSz="914400" rtl="0" eaLnBrk="1" fontAlgn="base" latinLnBrk="0" hangingPunct="1">
              <a:lnSpc>
                <a:spcPct val="100000"/>
              </a:lnSpc>
              <a:spcBef>
                <a:spcPct val="20000"/>
              </a:spcBef>
              <a:spcAft>
                <a:spcPct val="0"/>
              </a:spcAft>
              <a:buClr>
                <a:schemeClr val="hlink"/>
              </a:buClr>
              <a:buSzPct val="75000"/>
              <a:buFont typeface="Wingdings" panose="05000000000000000000" pitchFamily="2" charset="2"/>
              <a:buNone/>
              <a:defRPr sz="1800" b="0" i="0" u="none" kern="1200" baseline="0">
                <a:solidFill>
                  <a:schemeClr val="tx1">
                    <a:tint val="75000"/>
                  </a:schemeClr>
                </a:solidFill>
                <a:latin typeface="+mn-lt"/>
                <a:ea typeface="+mn-ea"/>
                <a:cs typeface="+mn-cs"/>
              </a:defRPr>
            </a:lvl1pPr>
            <a:lvl2pPr marL="342900" lvl="1" indent="0" algn="l" defTabSz="914400" rtl="0" eaLnBrk="1" fontAlgn="base" latinLnBrk="0" hangingPunct="1">
              <a:lnSpc>
                <a:spcPct val="100000"/>
              </a:lnSpc>
              <a:spcBef>
                <a:spcPct val="20000"/>
              </a:spcBef>
              <a:spcAft>
                <a:spcPct val="0"/>
              </a:spcAft>
              <a:buClr>
                <a:schemeClr val="accent2"/>
              </a:buClr>
              <a:buSzPct val="85000"/>
              <a:buFont typeface="Wingdings" panose="05000000000000000000" pitchFamily="2" charset="2"/>
              <a:buNone/>
              <a:defRPr sz="1500" b="0" i="0" u="none" kern="1200" baseline="0">
                <a:solidFill>
                  <a:schemeClr val="tx1">
                    <a:tint val="75000"/>
                  </a:schemeClr>
                </a:solidFill>
                <a:latin typeface="+mn-lt"/>
                <a:ea typeface="+mn-ea"/>
                <a:cs typeface="+mn-cs"/>
              </a:defRPr>
            </a:lvl2pPr>
            <a:lvl3pPr marL="685800" lvl="2"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350" b="0" i="0" u="none" kern="1200" baseline="0">
                <a:solidFill>
                  <a:schemeClr val="tx1">
                    <a:tint val="75000"/>
                  </a:schemeClr>
                </a:solidFill>
                <a:latin typeface="+mn-lt"/>
                <a:ea typeface="+mn-ea"/>
                <a:cs typeface="+mn-cs"/>
              </a:defRPr>
            </a:lvl3pPr>
            <a:lvl4pPr marL="1028700" lvl="3" indent="0" algn="l" defTabSz="914400" rtl="0" eaLnBrk="1" fontAlgn="base" latinLnBrk="0" hangingPunct="1">
              <a:lnSpc>
                <a:spcPct val="100000"/>
              </a:lnSpc>
              <a:spcBef>
                <a:spcPct val="20000"/>
              </a:spcBef>
              <a:spcAft>
                <a:spcPct val="0"/>
              </a:spcAft>
              <a:buClr>
                <a:schemeClr val="accent2"/>
              </a:buClr>
              <a:buSzPct val="90000"/>
              <a:buFont typeface="Wingdings" panose="05000000000000000000" pitchFamily="2" charset="2"/>
              <a:buNone/>
              <a:defRPr sz="1200" b="0" i="0" u="none" kern="1200" baseline="0">
                <a:solidFill>
                  <a:schemeClr val="tx1">
                    <a:tint val="75000"/>
                  </a:schemeClr>
                </a:solidFill>
                <a:latin typeface="+mn-lt"/>
                <a:ea typeface="+mn-ea"/>
                <a:cs typeface="+mn-cs"/>
              </a:defRPr>
            </a:lvl4pPr>
            <a:lvl5pPr marL="1371600" lvl="4"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5pPr>
            <a:lvl6pPr marL="1714500" lvl="5"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6pPr>
            <a:lvl7pPr marL="2057400" lvl="6"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7pPr>
            <a:lvl8pPr marL="2400300" lvl="7"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8pPr>
            <a:lvl9pPr marL="2743200" lvl="8" indent="0" algn="l" defTabSz="914400" rtl="0" eaLnBrk="1" fontAlgn="base" latinLnBrk="0" hangingPunct="1">
              <a:lnSpc>
                <a:spcPct val="100000"/>
              </a:lnSpc>
              <a:spcBef>
                <a:spcPct val="20000"/>
              </a:spcBef>
              <a:spcAft>
                <a:spcPct val="0"/>
              </a:spcAft>
              <a:buClr>
                <a:schemeClr val="hlink"/>
              </a:buClr>
              <a:buSzPct val="85000"/>
              <a:buFont typeface="Wingdings" panose="05000000000000000000" pitchFamily="2" charset="2"/>
              <a:buNone/>
              <a:defRPr sz="1200" b="0" i="0" u="none" kern="1200" baseline="0">
                <a:solidFill>
                  <a:schemeClr val="tx1">
                    <a:tint val="75000"/>
                  </a:schemeClr>
                </a:solidFill>
                <a:latin typeface="+mn-lt"/>
                <a:ea typeface="+mn-ea"/>
                <a:cs typeface="+mn-cs"/>
              </a:defRPr>
            </a:lvl9pPr>
          </a:lstStyle>
          <a:p>
            <a:pPr fontAlgn="base">
              <a:lnSpc>
                <a:spcPct val="120000"/>
              </a:lnSpc>
            </a:pPr>
            <a:r>
              <a:rPr kumimoji="0" lang="en-US" altLang="zh-CN" sz="2800" b="0" i="0" u="none" strike="noStrike" kern="1200" cap="none" spc="0" normalizeH="0" baseline="0"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15.</a:t>
            </a:r>
            <a:r>
              <a:rPr kumimoji="0" lang="zh-CN" altLang="en-US" sz="2800" b="0" i="0" u="none" strike="noStrike" kern="1200" cap="none" spc="0" normalizeH="0" baseline="0" noProof="1" dirty="0">
                <a:latin typeface="宋体" panose="02010600030101010101" pitchFamily="2" charset="-122"/>
                <a:ea typeface="宋体" panose="02010600030101010101" pitchFamily="2" charset="-122"/>
                <a:cs typeface="宋体" panose="02010600030101010101" pitchFamily="2" charset="-122"/>
                <a:sym typeface="+mn-ea"/>
              </a:rPr>
              <a:t>带式输送机的通廊采用可燃材料建设，超过120℃的烧结矿使用皮带输送。</a:t>
            </a:r>
            <a:r>
              <a:rPr kumimoji="0" lang="zh-CN" altLang="en-US" sz="2800" b="0" i="0" u="none" strike="noStrike" kern="1200" cap="none" spc="0" normalizeH="0" baseline="0"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rPr>
              <a:t>。</a:t>
            </a:r>
            <a:endParaRPr kumimoji="0" lang="zh-CN" altLang="en-US" sz="2800" b="0" i="0" u="none" strike="noStrike" kern="1200" cap="none" spc="0" normalizeH="0" baseline="0" noProof="1" dirty="0">
              <a:solidFill>
                <a:schemeClr val="tx2"/>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1"/>
    </p:custDataLst>
  </p:cSld>
  <p:clrMapOvr>
    <a:masterClrMapping/>
  </p:clrMapOvr>
  <p:transition>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占位符 785410"/>
          <p:cNvSpPr>
            <a:spLocks noGrp="1" noRot="1"/>
          </p:cNvSpPr>
          <p:nvPr>
            <p:ph idx="1"/>
          </p:nvPr>
        </p:nvSpPr>
        <p:spPr>
          <a:xfrm>
            <a:off x="320040" y="521970"/>
            <a:ext cx="8764905" cy="5853430"/>
          </a:xfrm>
          <a:solidFill>
            <a:schemeClr val="accent4">
              <a:lumMod val="20000"/>
              <a:lumOff val="80000"/>
            </a:schemeClr>
          </a:solidFill>
        </p:spPr>
        <p:txBody>
          <a:bodyPr anchor="t"/>
          <a:p>
            <a:pPr marL="0" marR="0" indent="0" algn="l" defTabSz="914400" rtl="0" eaLnBrk="1" fontAlgn="base" latinLnBrk="0" hangingPunct="1">
              <a:lnSpc>
                <a:spcPct val="140000"/>
              </a:lnSpc>
              <a:spcBef>
                <a:spcPct val="20000"/>
              </a:spcBef>
              <a:spcAft>
                <a:spcPct val="0"/>
              </a:spcAft>
              <a:buClr>
                <a:schemeClr val="hlink"/>
              </a:buClr>
              <a:buSzPct val="75000"/>
              <a:buNone/>
            </a:pPr>
            <a:r>
              <a:rPr kumimoji="0" lang="en-US" altLang="zh-CN" sz="2800" b="0" i="0" u="none" strike="noStrike" kern="1200" cap="none" spc="0" normalizeH="0" baseline="0" noProof="1" dirty="0">
                <a:solidFill>
                  <a:srgbClr val="FF0000"/>
                </a:solidFill>
                <a:latin typeface="+mn-lt"/>
                <a:ea typeface="+mn-ea"/>
                <a:cs typeface="+mn-cs"/>
              </a:rPr>
              <a:t>3.</a:t>
            </a:r>
            <a:r>
              <a:rPr kumimoji="0" lang="zh-CN" altLang="en-US" sz="2800" b="0" i="0" u="none" strike="noStrike" kern="1200" cap="none" spc="0" normalizeH="0" baseline="0" noProof="1" dirty="0">
                <a:solidFill>
                  <a:srgbClr val="FF0000"/>
                </a:solidFill>
                <a:latin typeface="+mn-lt"/>
                <a:ea typeface="+mn-ea"/>
                <a:cs typeface="+mn-cs"/>
              </a:rPr>
              <a:t>危化、非煤矿山、烟花爆竹：</a:t>
            </a:r>
            <a:endParaRPr kumimoji="0" lang="zh-CN" altLang="en-US" sz="2800" b="0" i="0" u="none" strike="noStrike" kern="1200" cap="none" spc="0" normalizeH="0" baseline="0" noProof="1" dirty="0">
              <a:solidFill>
                <a:schemeClr val="tx1"/>
              </a:solidFill>
              <a:latin typeface="+mn-lt"/>
              <a:ea typeface="+mn-ea"/>
              <a:cs typeface="+mn-cs"/>
            </a:endParaRPr>
          </a:p>
          <a:p>
            <a:pPr marL="0" marR="0" indent="0" algn="l" defTabSz="914400" rtl="0" eaLnBrk="1" fontAlgn="base" latinLnBrk="0" hangingPunct="1">
              <a:lnSpc>
                <a:spcPct val="130000"/>
              </a:lnSpc>
              <a:spcBef>
                <a:spcPct val="20000"/>
              </a:spcBef>
              <a:spcAft>
                <a:spcPct val="0"/>
              </a:spcAft>
              <a:buClr>
                <a:schemeClr val="hlink"/>
              </a:buClr>
              <a:buSzPct val="75000"/>
              <a:buNone/>
            </a:pPr>
            <a:r>
              <a:rPr lang="zh-CN" altLang="en-US" sz="2800" dirty="0">
                <a:sym typeface="+mn-ea"/>
              </a:rPr>
              <a:t>《</a:t>
            </a:r>
            <a:r>
              <a:rPr lang="en-US" altLang="zh-CN" sz="2800" dirty="0">
                <a:sym typeface="+mn-ea"/>
              </a:rPr>
              <a:t>宁波市安全生产监管理局关于印发</a:t>
            </a:r>
            <a:r>
              <a:rPr lang="en-US" altLang="zh-CN" sz="2800" b="1" u="sng" dirty="0">
                <a:solidFill>
                  <a:srgbClr val="FF0000"/>
                </a:solidFill>
                <a:sym typeface="+mn-ea"/>
              </a:rPr>
              <a:t>危险化学品</a:t>
            </a:r>
            <a:r>
              <a:rPr lang="zh-CN" altLang="en-US" sz="2800" b="1" u="sng" dirty="0">
                <a:solidFill>
                  <a:srgbClr val="FF0000"/>
                </a:solidFill>
                <a:sym typeface="+mn-ea"/>
              </a:rPr>
              <a:t>、</a:t>
            </a:r>
            <a:endParaRPr kumimoji="0" lang="en-US" altLang="zh-CN" sz="2800" b="1" i="0" u="sng" strike="noStrike" kern="1200" cap="none" spc="0" normalizeH="0" baseline="0" noProof="1" dirty="0">
              <a:solidFill>
                <a:srgbClr val="FF0000"/>
              </a:solidFill>
              <a:latin typeface="+mn-lt"/>
              <a:ea typeface="+mn-ea"/>
              <a:cs typeface="+mn-cs"/>
            </a:endParaRPr>
          </a:p>
          <a:p>
            <a:pPr marL="0" marR="0" indent="0" algn="l" defTabSz="914400" rtl="0" eaLnBrk="1" fontAlgn="base" latinLnBrk="0" hangingPunct="1">
              <a:lnSpc>
                <a:spcPct val="130000"/>
              </a:lnSpc>
              <a:spcBef>
                <a:spcPct val="20000"/>
              </a:spcBef>
              <a:spcAft>
                <a:spcPct val="0"/>
              </a:spcAft>
              <a:buClr>
                <a:schemeClr val="hlink"/>
              </a:buClr>
              <a:buSzPct val="75000"/>
              <a:buNone/>
            </a:pPr>
            <a:r>
              <a:rPr lang="en-US" altLang="zh-CN" sz="2800" b="1" u="sng" dirty="0">
                <a:solidFill>
                  <a:srgbClr val="FF0000"/>
                </a:solidFill>
                <a:sym typeface="+mn-ea"/>
              </a:rPr>
              <a:t>烟花爆竹</a:t>
            </a:r>
            <a:r>
              <a:rPr lang="zh-CN" altLang="en-US" sz="2800" b="1" u="sng" dirty="0">
                <a:solidFill>
                  <a:srgbClr val="FF0000"/>
                </a:solidFill>
                <a:sym typeface="+mn-ea"/>
              </a:rPr>
              <a:t>、</a:t>
            </a:r>
            <a:r>
              <a:rPr lang="en-US" altLang="zh-CN" sz="2800" b="1" u="sng" dirty="0">
                <a:solidFill>
                  <a:srgbClr val="FF0000"/>
                </a:solidFill>
                <a:sym typeface="+mn-ea"/>
              </a:rPr>
              <a:t>非煤矿山</a:t>
            </a:r>
            <a:r>
              <a:rPr lang="en-US" altLang="zh-CN" sz="2800" dirty="0">
                <a:sym typeface="+mn-ea"/>
              </a:rPr>
              <a:t>三级安全生产标准化实施细则</a:t>
            </a:r>
            <a:r>
              <a:rPr lang="zh-CN" altLang="en-US" sz="2800" dirty="0">
                <a:sym typeface="+mn-ea"/>
              </a:rPr>
              <a:t>》（</a:t>
            </a:r>
            <a:r>
              <a:rPr lang="en-US" altLang="zh-CN" sz="2800" dirty="0">
                <a:sym typeface="+mn-ea"/>
              </a:rPr>
              <a:t>甬安监管危〔2012〕30号</a:t>
            </a:r>
            <a:r>
              <a:rPr lang="zh-CN" altLang="en-US" sz="2800" dirty="0">
                <a:sym typeface="+mn-ea"/>
              </a:rPr>
              <a:t>）</a:t>
            </a:r>
            <a:endParaRPr lang="zh-CN" altLang="en-US" sz="2800" dirty="0">
              <a:sym typeface="+mn-ea"/>
            </a:endParaRPr>
          </a:p>
          <a:p>
            <a:pPr marL="0" marR="0" indent="0" algn="l" defTabSz="914400" rtl="0" eaLnBrk="1" fontAlgn="base" latinLnBrk="0" hangingPunct="1">
              <a:lnSpc>
                <a:spcPct val="130000"/>
              </a:lnSpc>
              <a:spcBef>
                <a:spcPct val="20000"/>
              </a:spcBef>
              <a:spcAft>
                <a:spcPct val="0"/>
              </a:spcAft>
              <a:buClr>
                <a:schemeClr val="hlink"/>
              </a:buClr>
              <a:buSzPct val="75000"/>
              <a:buNone/>
            </a:pPr>
            <a:r>
              <a:rPr kumimoji="0" lang="en-US" altLang="zh-CN" sz="2800" b="0" i="0" u="none" strike="noStrike" kern="1200" cap="none" spc="0" normalizeH="0" baseline="0" noProof="1" dirty="0">
                <a:solidFill>
                  <a:srgbClr val="FF0000"/>
                </a:solidFill>
                <a:latin typeface="+mn-lt"/>
                <a:ea typeface="+mn-ea"/>
                <a:cs typeface="+mn-cs"/>
                <a:sym typeface="+mn-ea"/>
              </a:rPr>
              <a:t>4.小型经营（储存）企业、涂料生产企业</a:t>
            </a:r>
            <a:r>
              <a:rPr kumimoji="0" lang="zh-CN" altLang="en-US" sz="2800" b="0" i="0" u="none" strike="noStrike" kern="1200" cap="none" spc="0" normalizeH="0" baseline="0" noProof="1" dirty="0">
                <a:solidFill>
                  <a:srgbClr val="FF0000"/>
                </a:solidFill>
                <a:latin typeface="+mn-lt"/>
                <a:ea typeface="+mn-ea"/>
                <a:cs typeface="+mn-cs"/>
                <a:sym typeface="+mn-ea"/>
              </a:rPr>
              <a:t>、工业气体从业单位：</a:t>
            </a:r>
            <a:endParaRPr kumimoji="0" lang="zh-CN" altLang="en-US" sz="2800" b="0" i="0" u="none" strike="noStrike" kern="1200" cap="none" spc="0" normalizeH="0" baseline="0" noProof="1" dirty="0">
              <a:solidFill>
                <a:srgbClr val="FF0000"/>
              </a:solidFill>
              <a:latin typeface="+mn-lt"/>
              <a:ea typeface="+mn-ea"/>
              <a:cs typeface="+mn-cs"/>
              <a:sym typeface="+mn-ea"/>
            </a:endParaRPr>
          </a:p>
          <a:p>
            <a:pPr marL="0" marR="0" indent="0" algn="l" defTabSz="914400" rtl="0" eaLnBrk="1" fontAlgn="base" latinLnBrk="0" hangingPunct="1">
              <a:lnSpc>
                <a:spcPct val="130000"/>
              </a:lnSpc>
              <a:spcBef>
                <a:spcPct val="20000"/>
              </a:spcBef>
              <a:spcAft>
                <a:spcPct val="0"/>
              </a:spcAft>
              <a:buClr>
                <a:schemeClr val="hlink"/>
              </a:buClr>
              <a:buSzPct val="75000"/>
              <a:buNone/>
            </a:pPr>
            <a:r>
              <a:rPr lang="zh-CN" altLang="en-US" sz="2800" dirty="0">
                <a:sym typeface="+mn-ea"/>
              </a:rPr>
              <a:t>《</a:t>
            </a:r>
            <a:r>
              <a:rPr lang="en-US" altLang="zh-CN" sz="2800" dirty="0">
                <a:sym typeface="+mn-ea"/>
              </a:rPr>
              <a:t>宁波市安全生产监管理局关于印发</a:t>
            </a:r>
            <a:r>
              <a:rPr lang="zh-CN" altLang="en-US" sz="2800" b="1" u="sng" dirty="0">
                <a:solidFill>
                  <a:srgbClr val="FF0000"/>
                </a:solidFill>
                <a:sym typeface="+mn-ea"/>
              </a:rPr>
              <a:t>中小</a:t>
            </a:r>
            <a:r>
              <a:rPr lang="en-US" altLang="zh-CN" sz="2800" b="1" u="sng" dirty="0">
                <a:solidFill>
                  <a:srgbClr val="FF0000"/>
                </a:solidFill>
                <a:sym typeface="+mn-ea"/>
              </a:rPr>
              <a:t>危险化学品</a:t>
            </a:r>
            <a:r>
              <a:rPr lang="zh-CN" altLang="en-US" sz="2800" dirty="0">
                <a:sym typeface="+mn-ea"/>
              </a:rPr>
              <a:t>企业</a:t>
            </a:r>
            <a:r>
              <a:rPr lang="en-US" altLang="zh-CN" sz="2800" dirty="0">
                <a:sym typeface="+mn-ea"/>
              </a:rPr>
              <a:t>三级安全生产标准化</a:t>
            </a:r>
            <a:r>
              <a:rPr lang="zh-CN" altLang="en-US" sz="2800" dirty="0">
                <a:sym typeface="+mn-ea"/>
              </a:rPr>
              <a:t>考评标准的通知》（</a:t>
            </a:r>
            <a:r>
              <a:rPr lang="en-US" altLang="zh-CN" sz="2800" dirty="0">
                <a:sym typeface="+mn-ea"/>
              </a:rPr>
              <a:t>甬安监管危〔2013〕30号</a:t>
            </a:r>
            <a:r>
              <a:rPr lang="zh-CN" altLang="en-US" sz="2800" dirty="0">
                <a:sym typeface="+mn-ea"/>
              </a:rPr>
              <a:t>）</a:t>
            </a:r>
            <a:r>
              <a:rPr lang="en-US" altLang="zh-CN" sz="2800" dirty="0">
                <a:sym typeface="+mn-ea"/>
              </a:rPr>
              <a:t>2013.11.27</a:t>
            </a:r>
            <a:endParaRPr kumimoji="0" lang="en-US" altLang="zh-CN" sz="2800" b="0" i="0" u="none" strike="noStrike" kern="1200" cap="none" spc="0" normalizeH="0" baseline="0" noProof="1" dirty="0">
              <a:solidFill>
                <a:schemeClr val="tx1"/>
              </a:solidFill>
              <a:latin typeface="+mn-lt"/>
              <a:ea typeface="+mn-ea"/>
              <a:cs typeface="+mn-cs"/>
              <a:sym typeface="+mn-ea"/>
            </a:endParaRPr>
          </a:p>
        </p:txBody>
      </p:sp>
      <p:sp>
        <p:nvSpPr>
          <p:cNvPr id="3" name="文本框 2"/>
          <p:cNvSpPr txBox="1"/>
          <p:nvPr/>
        </p:nvSpPr>
        <p:spPr>
          <a:xfrm>
            <a:off x="0" y="0"/>
            <a:ext cx="3734435" cy="521970"/>
          </a:xfrm>
          <a:prstGeom prst="rect">
            <a:avLst/>
          </a:prstGeom>
          <a:solidFill>
            <a:schemeClr val="accent4">
              <a:lumMod val="60000"/>
              <a:lumOff val="40000"/>
            </a:schemeClr>
          </a:solidFill>
        </p:spPr>
        <p:txBody>
          <a:bodyPr wrap="square" rtlCol="0" anchor="t">
            <a:spAutoFit/>
          </a:bodyPr>
          <a:p>
            <a:r>
              <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rPr>
              <a:t>一、概况（现行标准）</a:t>
            </a:r>
            <a:endPar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783363" name="内容占位符 783362"/>
          <p:cNvSpPr>
            <a:spLocks noGrp="1" noRot="1"/>
          </p:cNvSpPr>
          <p:nvPr>
            <p:ph idx="1"/>
          </p:nvPr>
        </p:nvSpPr>
        <p:spPr>
          <a:xfrm>
            <a:off x="2146300" y="1847850"/>
            <a:ext cx="3926840" cy="1514475"/>
          </a:xfrm>
          <a:solidFill>
            <a:schemeClr val="accent6">
              <a:lumMod val="20000"/>
              <a:lumOff val="80000"/>
            </a:schemeClr>
          </a:solidFill>
        </p:spPr>
        <p:txBody>
          <a:bodyPr anchor="t"/>
          <a:p>
            <a:pPr fontAlgn="base">
              <a:buNone/>
            </a:pPr>
            <a:r>
              <a:rPr lang="zh-CN" altLang="en-US" sz="8000" dirty="0">
                <a:ln w="22225">
                  <a:solidFill>
                    <a:schemeClr val="accent2"/>
                  </a:solidFill>
                  <a:prstDash val="solid"/>
                </a:ln>
                <a:solidFill>
                  <a:srgbClr val="FF0000"/>
                </a:solidFill>
                <a:effectLst/>
                <a:sym typeface="+mn-ea"/>
              </a:rPr>
              <a:t>谢   谢</a:t>
            </a:r>
            <a:endParaRPr lang="zh-CN" altLang="en-US" sz="6000" strike="noStrike" noProof="1" dirty="0">
              <a:ln w="22225">
                <a:solidFill>
                  <a:schemeClr val="accent2"/>
                </a:solidFill>
                <a:prstDash val="solid"/>
              </a:ln>
              <a:solidFill>
                <a:srgbClr val="FF0000"/>
              </a:solidFill>
              <a:effectLst/>
            </a:endParaRPr>
          </a:p>
          <a:p>
            <a:pPr fontAlgn="base">
              <a:buNone/>
            </a:pPr>
            <a:endParaRPr lang="en-US" altLang="zh-CN" sz="6000" strike="noStrike" noProof="1" dirty="0">
              <a:solidFill>
                <a:schemeClr val="accent4"/>
              </a:solidFill>
            </a:endParaRPr>
          </a:p>
          <a:p>
            <a:pPr fontAlgn="base">
              <a:buNone/>
            </a:pPr>
            <a:endParaRPr lang="zh-CN" altLang="en-US" sz="6000" strike="noStrike" noProof="1" dirty="0">
              <a:ln w="22225">
                <a:solidFill>
                  <a:schemeClr val="accent2"/>
                </a:solidFill>
                <a:prstDash val="solid"/>
              </a:ln>
              <a:solidFill>
                <a:srgbClr val="FF0000"/>
              </a:solidFill>
              <a:effectLst/>
            </a:endParaRPr>
          </a:p>
        </p:txBody>
      </p:sp>
      <p:pic>
        <p:nvPicPr>
          <p:cNvPr id="136195" name="图片 1"/>
          <p:cNvPicPr>
            <a:picLocks noChangeAspect="1"/>
          </p:cNvPicPr>
          <p:nvPr/>
        </p:nvPicPr>
        <p:blipFill>
          <a:blip r:embed="rId2"/>
          <a:stretch>
            <a:fillRect/>
          </a:stretch>
        </p:blipFill>
        <p:spPr>
          <a:xfrm>
            <a:off x="0" y="0"/>
            <a:ext cx="9144000" cy="1616075"/>
          </a:xfrm>
          <a:prstGeom prst="rect">
            <a:avLst/>
          </a:prstGeom>
          <a:noFill/>
          <a:ln w="9525">
            <a:noFill/>
          </a:ln>
        </p:spPr>
      </p:pic>
      <p:pic>
        <p:nvPicPr>
          <p:cNvPr id="134148" name="图片 1"/>
          <p:cNvPicPr>
            <a:picLocks noChangeAspect="1"/>
          </p:cNvPicPr>
          <p:nvPr/>
        </p:nvPicPr>
        <p:blipFill>
          <a:blip r:embed="rId3"/>
          <a:stretch>
            <a:fillRect/>
          </a:stretch>
        </p:blipFill>
        <p:spPr>
          <a:xfrm>
            <a:off x="0" y="3594100"/>
            <a:ext cx="9144000" cy="2786380"/>
          </a:xfrm>
          <a:prstGeom prst="rect">
            <a:avLst/>
          </a:prstGeom>
          <a:noFill/>
          <a:ln w="9525">
            <a:noFill/>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3363"/>
                                        </p:tgtEl>
                                        <p:attrNameLst>
                                          <p:attrName>style.visibility</p:attrName>
                                        </p:attrNameLst>
                                      </p:cBhvr>
                                      <p:to>
                                        <p:strVal val="visible"/>
                                      </p:to>
                                    </p:set>
                                    <p:animEffect transition="in" filter="fade">
                                      <p:cBhvr>
                                        <p:cTn id="7" dur="2000"/>
                                        <p:tgtEl>
                                          <p:spTgt spid="783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36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占位符 785410"/>
          <p:cNvSpPr>
            <a:spLocks noGrp="1" noRot="1"/>
          </p:cNvSpPr>
          <p:nvPr>
            <p:ph idx="1"/>
          </p:nvPr>
        </p:nvSpPr>
        <p:spPr>
          <a:xfrm>
            <a:off x="320675" y="521970"/>
            <a:ext cx="8764905" cy="5853430"/>
          </a:xfrm>
          <a:solidFill>
            <a:schemeClr val="accent4">
              <a:lumMod val="20000"/>
              <a:lumOff val="80000"/>
            </a:schemeClr>
          </a:solidFill>
        </p:spPr>
        <p:txBody>
          <a:bodyPr anchor="t"/>
          <a:p>
            <a:pPr marR="0" algn="l" defTabSz="914400" rtl="0" eaLnBrk="1" fontAlgn="base" latinLnBrk="0" hangingPunct="1">
              <a:lnSpc>
                <a:spcPct val="140000"/>
              </a:lnSpc>
              <a:spcBef>
                <a:spcPct val="20000"/>
              </a:spcBef>
              <a:spcAft>
                <a:spcPct val="0"/>
              </a:spcAft>
              <a:buClr>
                <a:schemeClr val="hlink"/>
              </a:buClr>
              <a:buSzPct val="75000"/>
            </a:pPr>
            <a:r>
              <a:rPr lang="en-US" altLang="zh-CN" sz="2800" dirty="0">
                <a:sym typeface="+mn-ea"/>
              </a:rPr>
              <a:t>5.甬安监管综〔2010〕31号宁波市安全生产监督管理局关于印发《宁波市打火机企业安全生产标准化达标评定办法》的通知</a:t>
            </a:r>
            <a:endParaRPr lang="en-US" altLang="zh-CN" sz="2800" dirty="0">
              <a:sym typeface="+mn-ea"/>
            </a:endParaRPr>
          </a:p>
          <a:p>
            <a:pPr marL="0" marR="0" indent="0" algn="l" defTabSz="914400" rtl="0" eaLnBrk="1" fontAlgn="base" latinLnBrk="0" hangingPunct="1">
              <a:lnSpc>
                <a:spcPct val="140000"/>
              </a:lnSpc>
              <a:spcBef>
                <a:spcPct val="20000"/>
              </a:spcBef>
              <a:spcAft>
                <a:spcPct val="0"/>
              </a:spcAft>
              <a:buClr>
                <a:schemeClr val="hlink"/>
              </a:buClr>
              <a:buSzPct val="75000"/>
              <a:buNone/>
            </a:pPr>
            <a:r>
              <a:rPr kumimoji="0" lang="zh-CN" altLang="en-US" sz="2800" b="0" i="0" u="none" strike="noStrike" kern="1200" cap="none" spc="0" normalizeH="0" baseline="0" noProof="1" dirty="0">
                <a:solidFill>
                  <a:srgbClr val="FF0000"/>
                </a:solidFill>
                <a:latin typeface="+mn-lt"/>
                <a:ea typeface="+mn-ea"/>
                <a:cs typeface="+mn-cs"/>
                <a:sym typeface="+mn-ea"/>
              </a:rPr>
              <a:t>四级：</a:t>
            </a:r>
            <a:endParaRPr kumimoji="0" lang="zh-CN" altLang="en-US" sz="2800" b="0" i="0" u="none" strike="noStrike" kern="1200" cap="none" spc="0" normalizeH="0" baseline="0" noProof="1" dirty="0">
              <a:solidFill>
                <a:srgbClr val="FF0000"/>
              </a:solidFill>
              <a:latin typeface="+mn-lt"/>
              <a:ea typeface="+mn-ea"/>
              <a:cs typeface="+mn-cs"/>
              <a:sym typeface="+mn-ea"/>
            </a:endParaRPr>
          </a:p>
          <a:p>
            <a:pPr marL="0" marR="0" indent="0" algn="l" defTabSz="914400" rtl="0" eaLnBrk="1" fontAlgn="base" latinLnBrk="0" hangingPunct="1">
              <a:lnSpc>
                <a:spcPct val="140000"/>
              </a:lnSpc>
              <a:spcBef>
                <a:spcPct val="20000"/>
              </a:spcBef>
              <a:spcAft>
                <a:spcPct val="0"/>
              </a:spcAft>
              <a:buClr>
                <a:schemeClr val="hlink"/>
              </a:buClr>
              <a:buSzPct val="75000"/>
              <a:buNone/>
            </a:pPr>
            <a:r>
              <a:rPr kumimoji="0" lang="en-US" altLang="zh-CN" sz="2800" b="0" i="0" u="none" strike="noStrike" kern="1200" cap="none" spc="0" normalizeH="0" baseline="0" noProof="1" dirty="0">
                <a:solidFill>
                  <a:schemeClr val="tx1"/>
                </a:solidFill>
                <a:latin typeface="+mn-lt"/>
                <a:ea typeface="+mn-ea"/>
                <a:cs typeface="+mn-cs"/>
                <a:sym typeface="+mn-ea"/>
              </a:rPr>
              <a:t>1.</a:t>
            </a:r>
            <a:r>
              <a:rPr kumimoji="0" lang="zh-CN" altLang="en-US" sz="2800" b="0" i="0" u="none" strike="noStrike" kern="1200" cap="none" spc="0" normalizeH="0" baseline="0" noProof="1" dirty="0">
                <a:solidFill>
                  <a:schemeClr val="tx1"/>
                </a:solidFill>
                <a:latin typeface="+mn-lt"/>
                <a:ea typeface="+mn-ea"/>
                <a:cs typeface="+mn-cs"/>
                <a:sym typeface="+mn-ea"/>
              </a:rPr>
              <a:t>一个基本规范加</a:t>
            </a:r>
            <a:r>
              <a:rPr kumimoji="0" lang="en-US" altLang="zh-CN" sz="2800" b="0" i="0" u="none" strike="noStrike" kern="1200" cap="none" spc="0" normalizeH="0" baseline="0" noProof="1" dirty="0">
                <a:solidFill>
                  <a:schemeClr val="tx1"/>
                </a:solidFill>
                <a:latin typeface="+mn-lt"/>
                <a:ea typeface="+mn-ea"/>
                <a:cs typeface="+mn-cs"/>
                <a:sym typeface="+mn-ea"/>
              </a:rPr>
              <a:t>12</a:t>
            </a:r>
            <a:r>
              <a:rPr kumimoji="0" lang="zh-CN" altLang="en-US" sz="2800" b="0" i="0" u="none" strike="noStrike" kern="1200" cap="none" spc="0" normalizeH="0" baseline="0" noProof="1" dirty="0">
                <a:solidFill>
                  <a:schemeClr val="tx1"/>
                </a:solidFill>
                <a:latin typeface="+mn-lt"/>
                <a:ea typeface="+mn-ea"/>
                <a:cs typeface="+mn-cs"/>
                <a:sym typeface="+mn-ea"/>
              </a:rPr>
              <a:t>个不同行业的专业标准</a:t>
            </a:r>
            <a:r>
              <a:rPr lang="zh-CN" altLang="en-US" sz="2800" dirty="0">
                <a:sym typeface="+mn-ea"/>
              </a:rPr>
              <a:t>（甬安监管综〔2013〕20号）</a:t>
            </a:r>
            <a:endParaRPr kumimoji="0" lang="zh-CN" altLang="en-US" sz="2800" b="0" i="0" u="none" strike="noStrike" kern="1200" cap="none" spc="0" normalizeH="0" baseline="0" noProof="1" dirty="0">
              <a:solidFill>
                <a:schemeClr val="tx1"/>
              </a:solidFill>
              <a:latin typeface="+mn-lt"/>
              <a:ea typeface="+mn-ea"/>
              <a:cs typeface="+mn-cs"/>
              <a:sym typeface="+mn-ea"/>
            </a:endParaRPr>
          </a:p>
          <a:p>
            <a:pPr marL="0" marR="0" indent="0" algn="l" defTabSz="914400" rtl="0" eaLnBrk="1" fontAlgn="base" latinLnBrk="0" hangingPunct="1">
              <a:lnSpc>
                <a:spcPct val="140000"/>
              </a:lnSpc>
              <a:spcBef>
                <a:spcPct val="20000"/>
              </a:spcBef>
              <a:spcAft>
                <a:spcPct val="0"/>
              </a:spcAft>
              <a:buClr>
                <a:schemeClr val="hlink"/>
              </a:buClr>
              <a:buSzPct val="75000"/>
              <a:buNone/>
            </a:pPr>
            <a:r>
              <a:rPr kumimoji="0" lang="en-US" altLang="zh-CN" sz="2800" b="0" i="0" u="none" strike="noStrike" kern="1200" cap="none" spc="0" normalizeH="0" baseline="0" noProof="1" dirty="0">
                <a:solidFill>
                  <a:schemeClr val="tx1"/>
                </a:solidFill>
                <a:latin typeface="+mn-lt"/>
                <a:ea typeface="+mn-ea"/>
                <a:cs typeface="+mn-cs"/>
                <a:sym typeface="+mn-ea"/>
              </a:rPr>
              <a:t>2.</a:t>
            </a:r>
            <a:r>
              <a:rPr kumimoji="0" lang="zh-CN" altLang="en-US" sz="2800" b="0" i="0" u="none" strike="noStrike" kern="1200" cap="none" spc="0" normalizeH="0" baseline="0" noProof="1" dirty="0">
                <a:solidFill>
                  <a:schemeClr val="tx1"/>
                </a:solidFill>
                <a:latin typeface="+mn-lt"/>
                <a:ea typeface="+mn-ea"/>
                <a:cs typeface="+mn-cs"/>
                <a:sym typeface="+mn-ea"/>
              </a:rPr>
              <a:t>《宁波市安全生产监督管理局关于印发宁波市加油站安全生产标准化建设实施意见的通知》</a:t>
            </a:r>
            <a:r>
              <a:rPr lang="en-US" altLang="zh-CN" sz="2800" dirty="0">
                <a:sym typeface="+mn-ea"/>
              </a:rPr>
              <a:t>甬安监管危</a:t>
            </a:r>
            <a:r>
              <a:rPr lang="zh-CN" altLang="en-US" sz="2800" dirty="0">
                <a:sym typeface="+mn-ea"/>
              </a:rPr>
              <a:t>（</a:t>
            </a:r>
            <a:r>
              <a:rPr lang="en-US" altLang="zh-CN" sz="2800" dirty="0">
                <a:sym typeface="+mn-ea"/>
              </a:rPr>
              <a:t>〔2015〕26号</a:t>
            </a:r>
            <a:r>
              <a:rPr lang="zh-CN" altLang="en-US" sz="2800" dirty="0">
                <a:sym typeface="+mn-ea"/>
              </a:rPr>
              <a:t>）</a:t>
            </a:r>
            <a:r>
              <a:rPr lang="zh-CN" altLang="en-US" sz="2800" dirty="0">
                <a:sym typeface="+mn-ea"/>
              </a:rPr>
              <a:t>（2015年7月31日）</a:t>
            </a:r>
            <a:endParaRPr lang="zh-CN" altLang="en-US" sz="2800" dirty="0">
              <a:sym typeface="+mn-ea"/>
            </a:endParaRPr>
          </a:p>
          <a:p>
            <a:pPr marL="0" marR="0" indent="0" algn="l" defTabSz="914400" rtl="0" eaLnBrk="1" fontAlgn="base" latinLnBrk="0" hangingPunct="1">
              <a:lnSpc>
                <a:spcPct val="140000"/>
              </a:lnSpc>
              <a:spcBef>
                <a:spcPct val="20000"/>
              </a:spcBef>
              <a:spcAft>
                <a:spcPct val="0"/>
              </a:spcAft>
              <a:buClr>
                <a:schemeClr val="hlink"/>
              </a:buClr>
              <a:buSzPct val="75000"/>
              <a:buNone/>
            </a:pPr>
            <a:endParaRPr kumimoji="0" lang="en-US" altLang="zh-CN" sz="2800" b="0" i="0" u="none" strike="noStrike" kern="1200" cap="none" spc="0" normalizeH="0" baseline="0" noProof="1" dirty="0">
              <a:solidFill>
                <a:schemeClr val="tx1"/>
              </a:solidFill>
              <a:latin typeface="+mn-lt"/>
              <a:ea typeface="+mn-ea"/>
              <a:cs typeface="+mn-cs"/>
              <a:sym typeface="+mn-ea"/>
            </a:endParaRPr>
          </a:p>
          <a:p>
            <a:pPr marR="0" algn="l" defTabSz="914400" rtl="0" eaLnBrk="1" fontAlgn="base" latinLnBrk="0" hangingPunct="1">
              <a:lnSpc>
                <a:spcPct val="140000"/>
              </a:lnSpc>
              <a:spcBef>
                <a:spcPct val="20000"/>
              </a:spcBef>
              <a:spcAft>
                <a:spcPct val="0"/>
              </a:spcAft>
              <a:buClr>
                <a:schemeClr val="hlink"/>
              </a:buClr>
              <a:buSzPct val="75000"/>
            </a:pPr>
            <a:endParaRPr kumimoji="0" lang="zh-CN" altLang="en-US" sz="2800" b="0" i="0" u="none" strike="noStrike" kern="1200" cap="none" spc="0" normalizeH="0" baseline="0" noProof="1" dirty="0">
              <a:solidFill>
                <a:schemeClr val="tx1"/>
              </a:solidFill>
              <a:latin typeface="+mn-lt"/>
              <a:ea typeface="+mn-ea"/>
              <a:cs typeface="+mn-cs"/>
              <a:sym typeface="+mn-ea"/>
            </a:endParaRPr>
          </a:p>
        </p:txBody>
      </p:sp>
      <p:sp>
        <p:nvSpPr>
          <p:cNvPr id="3" name="文本框 2"/>
          <p:cNvSpPr txBox="1"/>
          <p:nvPr/>
        </p:nvSpPr>
        <p:spPr>
          <a:xfrm>
            <a:off x="0" y="0"/>
            <a:ext cx="3545205" cy="521970"/>
          </a:xfrm>
          <a:prstGeom prst="rect">
            <a:avLst/>
          </a:prstGeom>
          <a:solidFill>
            <a:schemeClr val="accent4">
              <a:lumMod val="60000"/>
              <a:lumOff val="40000"/>
            </a:schemeClr>
          </a:solidFill>
        </p:spPr>
        <p:txBody>
          <a:bodyPr wrap="square" rtlCol="0" anchor="t">
            <a:spAutoFit/>
          </a:bodyPr>
          <a:p>
            <a:r>
              <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rPr>
              <a:t>一、概况（现行标准）</a:t>
            </a:r>
            <a:endParaRPr lang="zh-CN" altLang="en-US" noProof="1" dirty="0">
              <a:ln w="22225">
                <a:solidFill>
                  <a:schemeClr val="accent2"/>
                </a:solidFill>
                <a:prstDash val="solid"/>
              </a:ln>
              <a:noFill/>
              <a:latin typeface="Arial" panose="020B0604020202020204" pitchFamily="34" charset="0"/>
              <a:ea typeface="宋体" panose="02010600030101010101" pitchFamily="2" charset="-122"/>
              <a:cs typeface="+mn-cs"/>
              <a:sym typeface="+mn-ea"/>
            </a:endParaRPr>
          </a:p>
        </p:txBody>
      </p:sp>
    </p:spTree>
  </p:cSld>
  <p:clrMapOvr>
    <a:masterClrMapping/>
  </p:clrMapOvr>
</p:sld>
</file>

<file path=ppt/tags/tag1.xml><?xml version="1.0" encoding="utf-8"?>
<p:tagLst xmlns:p="http://schemas.openxmlformats.org/presentationml/2006/main">
  <p:tag name="KSO_WM_SLIDE_ITEM_CNT" val="6"/>
</p:tagLst>
</file>

<file path=ppt/tags/tag10.xml><?xml version="1.0" encoding="utf-8"?>
<p:tagLst xmlns:p="http://schemas.openxmlformats.org/presentationml/2006/main">
  <p:tag name="KSO_WM_SLIDE_ITEM_CNT" val="6"/>
</p:tagLst>
</file>

<file path=ppt/tags/tag11.xml><?xml version="1.0" encoding="utf-8"?>
<p:tagLst xmlns:p="http://schemas.openxmlformats.org/presentationml/2006/main">
  <p:tag name="KSO_WM_SLIDE_ITEM_CNT" val="6"/>
</p:tagLst>
</file>

<file path=ppt/tags/tag12.xml><?xml version="1.0" encoding="utf-8"?>
<p:tagLst xmlns:p="http://schemas.openxmlformats.org/presentationml/2006/main">
  <p:tag name="KSO_WM_SLIDE_ITEM_CNT" val="6"/>
</p:tagLst>
</file>

<file path=ppt/tags/tag13.xml><?xml version="1.0" encoding="utf-8"?>
<p:tagLst xmlns:p="http://schemas.openxmlformats.org/presentationml/2006/main">
  <p:tag name="KSO_WM_SLIDE_ITEM_CNT" val="6"/>
</p:tagLst>
</file>

<file path=ppt/tags/tag14.xml><?xml version="1.0" encoding="utf-8"?>
<p:tagLst xmlns:p="http://schemas.openxmlformats.org/presentationml/2006/main">
  <p:tag name="KSO_WM_UNIT_PLACING_PICTURE_USER_VIEWPORT" val="{&quot;height&quot;:10800,&quot;width&quot;:10800}"/>
</p:tagLst>
</file>

<file path=ppt/tags/tag15.xml><?xml version="1.0" encoding="utf-8"?>
<p:tagLst xmlns:p="http://schemas.openxmlformats.org/presentationml/2006/main">
  <p:tag name="KSO_WM_SLIDE_ITEM_CNT" val="6"/>
</p:tagLst>
</file>

<file path=ppt/tags/tag16.xml><?xml version="1.0" encoding="utf-8"?>
<p:tagLst xmlns:p="http://schemas.openxmlformats.org/presentationml/2006/main">
  <p:tag name="KSO_WM_SLIDE_ITEM_CNT" val="6"/>
</p:tagLst>
</file>

<file path=ppt/tags/tag17.xml><?xml version="1.0" encoding="utf-8"?>
<p:tagLst xmlns:p="http://schemas.openxmlformats.org/presentationml/2006/main">
  <p:tag name="KSO_WM_SLIDE_ITEM_CNT" val="6"/>
</p:tagLst>
</file>

<file path=ppt/tags/tag18.xml><?xml version="1.0" encoding="utf-8"?>
<p:tagLst xmlns:p="http://schemas.openxmlformats.org/presentationml/2006/main">
  <p:tag name="KSO_WM_SLIDE_ITEM_CNT" val="6"/>
</p:tagLst>
</file>

<file path=ppt/tags/tag19.xml><?xml version="1.0" encoding="utf-8"?>
<p:tagLst xmlns:p="http://schemas.openxmlformats.org/presentationml/2006/main">
  <p:tag name="KSO_WM_SLIDE_ITEM_CNT" val="6"/>
</p:tagLst>
</file>

<file path=ppt/tags/tag2.xml><?xml version="1.0" encoding="utf-8"?>
<p:tagLst xmlns:p="http://schemas.openxmlformats.org/presentationml/2006/main">
  <p:tag name="KSO_WM_SLIDE_ITEM_CNT" val="6"/>
</p:tagLst>
</file>

<file path=ppt/tags/tag20.xml><?xml version="1.0" encoding="utf-8"?>
<p:tagLst xmlns:p="http://schemas.openxmlformats.org/presentationml/2006/main">
  <p:tag name="KSO_WM_SLIDE_ITEM_CNT" val="6"/>
</p:tagLst>
</file>

<file path=ppt/tags/tag21.xml><?xml version="1.0" encoding="utf-8"?>
<p:tagLst xmlns:p="http://schemas.openxmlformats.org/presentationml/2006/main">
  <p:tag name="KSO_WM_SLIDE_ITEM_CNT" val="6"/>
</p:tagLst>
</file>

<file path=ppt/tags/tag3.xml><?xml version="1.0" encoding="utf-8"?>
<p:tagLst xmlns:p="http://schemas.openxmlformats.org/presentationml/2006/main">
  <p:tag name="KSO_WM_SLIDE_ITEM_CNT" val="6"/>
</p:tagLst>
</file>

<file path=ppt/tags/tag4.xml><?xml version="1.0" encoding="utf-8"?>
<p:tagLst xmlns:p="http://schemas.openxmlformats.org/presentationml/2006/main">
  <p:tag name="KSO_WM_SLIDE_ITEM_CNT" val="6"/>
</p:tagLst>
</file>

<file path=ppt/tags/tag5.xml><?xml version="1.0" encoding="utf-8"?>
<p:tagLst xmlns:p="http://schemas.openxmlformats.org/presentationml/2006/main">
  <p:tag name="KSO_WM_SLIDE_ITEM_CNT" val="6"/>
</p:tagLst>
</file>

<file path=ppt/tags/tag6.xml><?xml version="1.0" encoding="utf-8"?>
<p:tagLst xmlns:p="http://schemas.openxmlformats.org/presentationml/2006/main">
  <p:tag name="KSO_WM_SLIDE_ITEM_CNT" val="6"/>
</p:tagLst>
</file>

<file path=ppt/tags/tag7.xml><?xml version="1.0" encoding="utf-8"?>
<p:tagLst xmlns:p="http://schemas.openxmlformats.org/presentationml/2006/main">
  <p:tag name="KSO_WM_SLIDE_ITEM_CNT" val="6"/>
</p:tagLst>
</file>

<file path=ppt/tags/tag8.xml><?xml version="1.0" encoding="utf-8"?>
<p:tagLst xmlns:p="http://schemas.openxmlformats.org/presentationml/2006/main">
  <p:tag name="KSO_WM_UNIT_PLACING_PICTURE_USER_VIEWPORT" val="{&quot;height&quot;:9614,&quot;width&quot;:10800}"/>
</p:tagLst>
</file>

<file path=ppt/tags/tag9.xml><?xml version="1.0" encoding="utf-8"?>
<p:tagLst xmlns:p="http://schemas.openxmlformats.org/presentationml/2006/main">
  <p:tag name="KSO_WM_SLIDE_ITEM_CNT" val="6"/>
</p:tagLst>
</file>

<file path=ppt/theme/theme1.xml><?xml version="1.0" encoding="utf-8"?>
<a:theme xmlns:a="http://schemas.openxmlformats.org/drawingml/2006/main" name="诗情画意">
  <a:themeElements>
    <a:clrScheme name="">
      <a:dk1>
        <a:srgbClr val="007A77"/>
      </a:dk1>
      <a:lt1>
        <a:srgbClr val="FFFFFF"/>
      </a:lt1>
      <a:dk2>
        <a:srgbClr val="003399"/>
      </a:dk2>
      <a:lt2>
        <a:srgbClr val="C0C0C0"/>
      </a:lt2>
      <a:accent1>
        <a:srgbClr val="EBF7FF"/>
      </a:accent1>
      <a:accent2>
        <a:srgbClr val="3366FF"/>
      </a:accent2>
      <a:accent3>
        <a:srgbClr val="FFFFFF"/>
      </a:accent3>
      <a:accent4>
        <a:srgbClr val="006866"/>
      </a:accent4>
      <a:accent5>
        <a:srgbClr val="F3FAFF"/>
      </a:accent5>
      <a:accent6>
        <a:srgbClr val="2D5BE5"/>
      </a:accent6>
      <a:hlink>
        <a:srgbClr val="DC5900"/>
      </a:hlink>
      <a:folHlink>
        <a:srgbClr val="7979A5"/>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7A77"/>
        </a:dk1>
        <a:lt1>
          <a:srgbClr val="FFFFFF"/>
        </a:lt1>
        <a:dk2>
          <a:srgbClr val="003399"/>
        </a:dk2>
        <a:lt2>
          <a:srgbClr val="C0C0C0"/>
        </a:lt2>
        <a:accent1>
          <a:srgbClr val="EBF7FF"/>
        </a:accent1>
        <a:accent2>
          <a:srgbClr val="3366FF"/>
        </a:accent2>
        <a:accent3>
          <a:srgbClr val="FFFFFF"/>
        </a:accent3>
        <a:accent4>
          <a:srgbClr val="006866"/>
        </a:accent4>
        <a:accent5>
          <a:srgbClr val="F3FAFF"/>
        </a:accent5>
        <a:accent6>
          <a:srgbClr val="2D5BE5"/>
        </a:accent6>
        <a:hlink>
          <a:srgbClr val="DC5900"/>
        </a:hlink>
        <a:folHlink>
          <a:srgbClr val="7979A5"/>
        </a:folHlink>
      </a:clrScheme>
      <a:clrMap bg1="lt1" tx1="dk1" bg2="lt2" tx2="dk2" accent1="accent1" accent2="accent2" accent3="accent3" accent4="accent4" accent5="accent5" accent6="accent6" hlink="hlink" folHlink="folHlink"/>
    </a:extraClrScheme>
    <a:extraClrScheme>
      <a:clrScheme name="">
        <a:dk1>
          <a:srgbClr val="005FBE"/>
        </a:dk1>
        <a:lt1>
          <a:srgbClr val="FFFFDD"/>
        </a:lt1>
        <a:dk2>
          <a:srgbClr val="2C5884"/>
        </a:dk2>
        <a:lt2>
          <a:srgbClr val="C0C0C0"/>
        </a:lt2>
        <a:accent1>
          <a:srgbClr val="E9F7FF"/>
        </a:accent1>
        <a:accent2>
          <a:srgbClr val="F89400"/>
        </a:accent2>
        <a:accent3>
          <a:srgbClr val="FFFFEB"/>
        </a:accent3>
        <a:accent4>
          <a:srgbClr val="0051A3"/>
        </a:accent4>
        <a:accent5>
          <a:srgbClr val="F2FAFF"/>
        </a:accent5>
        <a:accent6>
          <a:srgbClr val="DE8400"/>
        </a:accent6>
        <a:hlink>
          <a:srgbClr val="B20048"/>
        </a:hlink>
        <a:folHlink>
          <a:srgbClr val="008080"/>
        </a:folHlink>
      </a:clrScheme>
      <a:clrMap bg1="lt1" tx1="dk1" bg2="lt2" tx2="dk2" accent1="accent1" accent2="accent2" accent3="accent3" accent4="accent4" accent5="accent5" accent6="accent6" hlink="hlink" folHlink="folHlink"/>
    </a:extraClrScheme>
    <a:extraClrScheme>
      <a:clrScheme name="">
        <a:dk1>
          <a:srgbClr val="5D5D8B"/>
        </a:dk1>
        <a:lt1>
          <a:srgbClr val="DAEADE"/>
        </a:lt1>
        <a:dk2>
          <a:srgbClr val="A25269"/>
        </a:dk2>
        <a:lt2>
          <a:srgbClr val="C0C0C0"/>
        </a:lt2>
        <a:accent1>
          <a:srgbClr val="FFFFDD"/>
        </a:accent1>
        <a:accent2>
          <a:srgbClr val="3399FF"/>
        </a:accent2>
        <a:accent3>
          <a:srgbClr val="E9F2EB"/>
        </a:accent3>
        <a:accent4>
          <a:srgbClr val="4F4F77"/>
        </a:accent4>
        <a:accent5>
          <a:srgbClr val="FFFFEB"/>
        </a:accent5>
        <a:accent6>
          <a:srgbClr val="2D89E5"/>
        </a:accent6>
        <a:hlink>
          <a:srgbClr val="336699"/>
        </a:hlink>
        <a:folHlink>
          <a:srgbClr val="F08F00"/>
        </a:folHlink>
      </a:clrScheme>
      <a:clrMap bg1="lt1" tx1="dk1" bg2="lt2" tx2="dk2" accent1="accent1" accent2="accent2" accent3="accent3" accent4="accent4" accent5="accent5" accent6="accent6" hlink="hlink" folHlink="folHlink"/>
    </a:extraClrScheme>
    <a:extraClrScheme>
      <a:clrScheme name="">
        <a:dk1>
          <a:srgbClr val="006666"/>
        </a:dk1>
        <a:lt1>
          <a:srgbClr val="CCECFF"/>
        </a:lt1>
        <a:dk2>
          <a:srgbClr val="336699"/>
        </a:dk2>
        <a:lt2>
          <a:srgbClr val="C0C0C0"/>
        </a:lt2>
        <a:accent1>
          <a:srgbClr val="FFFFCC"/>
        </a:accent1>
        <a:accent2>
          <a:srgbClr val="FF6600"/>
        </a:accent2>
        <a:accent3>
          <a:srgbClr val="E2F4FF"/>
        </a:accent3>
        <a:accent4>
          <a:srgbClr val="005757"/>
        </a:accent4>
        <a:accent5>
          <a:srgbClr val="FFFFE2"/>
        </a:accent5>
        <a:accent6>
          <a:srgbClr val="E55B00"/>
        </a:accent6>
        <a:hlink>
          <a:srgbClr val="0066FF"/>
        </a:hlink>
        <a:folHlink>
          <a:srgbClr val="BE547F"/>
        </a:folHlink>
      </a:clrScheme>
      <a:clrMap bg1="lt1" tx1="dk1" bg2="lt2" tx2="dk2" accent1="accent1" accent2="accent2" accent3="accent3" accent4="accent4" accent5="accent5" accent6="accent6" hlink="hlink" folHlink="folHlink"/>
    </a:extraClrScheme>
    <a:extraClrScheme>
      <a:clrScheme name="">
        <a:dk1>
          <a:srgbClr val="0033CC"/>
        </a:dk1>
        <a:lt1>
          <a:srgbClr val="FFE9E9"/>
        </a:lt1>
        <a:dk2>
          <a:srgbClr val="000000"/>
        </a:dk2>
        <a:lt2>
          <a:srgbClr val="C0C0C0"/>
        </a:lt2>
        <a:accent1>
          <a:srgbClr val="D5E5DB"/>
        </a:accent1>
        <a:accent2>
          <a:srgbClr val="3366FF"/>
        </a:accent2>
        <a:accent3>
          <a:srgbClr val="FFF2F2"/>
        </a:accent3>
        <a:accent4>
          <a:srgbClr val="002AAF"/>
        </a:accent4>
        <a:accent5>
          <a:srgbClr val="E6EFEA"/>
        </a:accent5>
        <a:accent6>
          <a:srgbClr val="2D5BE5"/>
        </a:accent6>
        <a:hlink>
          <a:srgbClr val="FF9900"/>
        </a:hlink>
        <a:folHlink>
          <a:srgbClr val="008080"/>
        </a:folHlink>
      </a:clrScheme>
      <a:clrMap bg1="lt1" tx1="dk1" bg2="lt2" tx2="dk2" accent1="accent1" accent2="accent2" accent3="accent3" accent4="accent4" accent5="accent5" accent6="accent6" hlink="hlink" folHlink="folHlink"/>
    </a:extraClrScheme>
    <a:extraClrScheme>
      <a:clrScheme name="">
        <a:dk1>
          <a:srgbClr val="336699"/>
        </a:dk1>
        <a:lt1>
          <a:srgbClr val="F4E9E0"/>
        </a:lt1>
        <a:dk2>
          <a:srgbClr val="DC5900"/>
        </a:dk2>
        <a:lt2>
          <a:srgbClr val="C0C0C0"/>
        </a:lt2>
        <a:accent1>
          <a:srgbClr val="E4E4E4"/>
        </a:accent1>
        <a:accent2>
          <a:srgbClr val="3399FF"/>
        </a:accent2>
        <a:accent3>
          <a:srgbClr val="F8F2ED"/>
        </a:accent3>
        <a:accent4>
          <a:srgbClr val="2A5783"/>
        </a:accent4>
        <a:accent5>
          <a:srgbClr val="EFEFEF"/>
        </a:accent5>
        <a:accent6>
          <a:srgbClr val="2D89E5"/>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
        <a:dk1>
          <a:srgbClr val="CC3300"/>
        </a:dk1>
        <a:lt1>
          <a:srgbClr val="E5E5FF"/>
        </a:lt1>
        <a:dk2>
          <a:srgbClr val="565680"/>
        </a:dk2>
        <a:lt2>
          <a:srgbClr val="C0C0C0"/>
        </a:lt2>
        <a:accent1>
          <a:srgbClr val="E6E4EC"/>
        </a:accent1>
        <a:accent2>
          <a:srgbClr val="0066CC"/>
        </a:accent2>
        <a:accent3>
          <a:srgbClr val="EFEFFF"/>
        </a:accent3>
        <a:accent4>
          <a:srgbClr val="AF2A00"/>
        </a:accent4>
        <a:accent5>
          <a:srgbClr val="F0EFF4"/>
        </a:accent5>
        <a:accent6>
          <a:srgbClr val="005BB7"/>
        </a:accent6>
        <a:hlink>
          <a:srgbClr val="008080"/>
        </a:hlink>
        <a:folHlink>
          <a:srgbClr val="7B7BA7"/>
        </a:folHlink>
      </a:clrScheme>
      <a:clrMap bg1="lt1" tx1="dk1" bg2="lt2" tx2="dk2" accent1="accent1" accent2="accent2" accent3="accent3" accent4="accent4" accent5="accent5" accent6="accent6" hlink="hlink" folHlink="folHlink"/>
    </a:extraClrScheme>
    <a:extraClrScheme>
      <a:clrScheme name="">
        <a:dk1>
          <a:srgbClr val="000099"/>
        </a:dk1>
        <a:lt1>
          <a:srgbClr val="FFE2C5"/>
        </a:lt1>
        <a:dk2>
          <a:srgbClr val="007D7A"/>
        </a:dk2>
        <a:lt2>
          <a:srgbClr val="C0C0C0"/>
        </a:lt2>
        <a:accent1>
          <a:srgbClr val="EAEAEA"/>
        </a:accent1>
        <a:accent2>
          <a:srgbClr val="B26EB4"/>
        </a:accent2>
        <a:accent3>
          <a:srgbClr val="FFEEDE"/>
        </a:accent3>
        <a:accent4>
          <a:srgbClr val="000083"/>
        </a:accent4>
        <a:accent5>
          <a:srgbClr val="F2F2F2"/>
        </a:accent5>
        <a:accent6>
          <a:srgbClr val="9F62A1"/>
        </a:accent6>
        <a:hlink>
          <a:srgbClr val="CC3300"/>
        </a:hlink>
        <a:folHlink>
          <a:srgbClr val="0088E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诗情画意">
  <a:themeElements>
    <a:clrScheme name="">
      <a:dk1>
        <a:srgbClr val="007A77"/>
      </a:dk1>
      <a:lt1>
        <a:srgbClr val="FFFFFF"/>
      </a:lt1>
      <a:dk2>
        <a:srgbClr val="003399"/>
      </a:dk2>
      <a:lt2>
        <a:srgbClr val="C0C0C0"/>
      </a:lt2>
      <a:accent1>
        <a:srgbClr val="EBF7FF"/>
      </a:accent1>
      <a:accent2>
        <a:srgbClr val="3366FF"/>
      </a:accent2>
      <a:accent3>
        <a:srgbClr val="FFFFFF"/>
      </a:accent3>
      <a:accent4>
        <a:srgbClr val="006866"/>
      </a:accent4>
      <a:accent5>
        <a:srgbClr val="F3FAFF"/>
      </a:accent5>
      <a:accent6>
        <a:srgbClr val="2D5BE5"/>
      </a:accent6>
      <a:hlink>
        <a:srgbClr val="DC5900"/>
      </a:hlink>
      <a:folHlink>
        <a:srgbClr val="7979A5"/>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7A77"/>
        </a:dk1>
        <a:lt1>
          <a:srgbClr val="FFFFFF"/>
        </a:lt1>
        <a:dk2>
          <a:srgbClr val="003399"/>
        </a:dk2>
        <a:lt2>
          <a:srgbClr val="C0C0C0"/>
        </a:lt2>
        <a:accent1>
          <a:srgbClr val="EBF7FF"/>
        </a:accent1>
        <a:accent2>
          <a:srgbClr val="3366FF"/>
        </a:accent2>
        <a:accent3>
          <a:srgbClr val="FFFFFF"/>
        </a:accent3>
        <a:accent4>
          <a:srgbClr val="006866"/>
        </a:accent4>
        <a:accent5>
          <a:srgbClr val="F3FAFF"/>
        </a:accent5>
        <a:accent6>
          <a:srgbClr val="2D5BE5"/>
        </a:accent6>
        <a:hlink>
          <a:srgbClr val="DC5900"/>
        </a:hlink>
        <a:folHlink>
          <a:srgbClr val="7979A5"/>
        </a:folHlink>
      </a:clrScheme>
      <a:clrMap bg1="lt1" tx1="dk1" bg2="lt2" tx2="dk2" accent1="accent1" accent2="accent2" accent3="accent3" accent4="accent4" accent5="accent5" accent6="accent6" hlink="hlink" folHlink="folHlink"/>
    </a:extraClrScheme>
    <a:extraClrScheme>
      <a:clrScheme name="">
        <a:dk1>
          <a:srgbClr val="005FBE"/>
        </a:dk1>
        <a:lt1>
          <a:srgbClr val="FFFFDD"/>
        </a:lt1>
        <a:dk2>
          <a:srgbClr val="2C5884"/>
        </a:dk2>
        <a:lt2>
          <a:srgbClr val="C0C0C0"/>
        </a:lt2>
        <a:accent1>
          <a:srgbClr val="E9F7FF"/>
        </a:accent1>
        <a:accent2>
          <a:srgbClr val="F89400"/>
        </a:accent2>
        <a:accent3>
          <a:srgbClr val="FFFFEB"/>
        </a:accent3>
        <a:accent4>
          <a:srgbClr val="0051A3"/>
        </a:accent4>
        <a:accent5>
          <a:srgbClr val="F2FAFF"/>
        </a:accent5>
        <a:accent6>
          <a:srgbClr val="DE8400"/>
        </a:accent6>
        <a:hlink>
          <a:srgbClr val="B20048"/>
        </a:hlink>
        <a:folHlink>
          <a:srgbClr val="008080"/>
        </a:folHlink>
      </a:clrScheme>
      <a:clrMap bg1="lt1" tx1="dk1" bg2="lt2" tx2="dk2" accent1="accent1" accent2="accent2" accent3="accent3" accent4="accent4" accent5="accent5" accent6="accent6" hlink="hlink" folHlink="folHlink"/>
    </a:extraClrScheme>
    <a:extraClrScheme>
      <a:clrScheme name="">
        <a:dk1>
          <a:srgbClr val="5D5D8B"/>
        </a:dk1>
        <a:lt1>
          <a:srgbClr val="DAEADE"/>
        </a:lt1>
        <a:dk2>
          <a:srgbClr val="A25269"/>
        </a:dk2>
        <a:lt2>
          <a:srgbClr val="C0C0C0"/>
        </a:lt2>
        <a:accent1>
          <a:srgbClr val="FFFFDD"/>
        </a:accent1>
        <a:accent2>
          <a:srgbClr val="3399FF"/>
        </a:accent2>
        <a:accent3>
          <a:srgbClr val="E9F2EB"/>
        </a:accent3>
        <a:accent4>
          <a:srgbClr val="4F4F77"/>
        </a:accent4>
        <a:accent5>
          <a:srgbClr val="FFFFEB"/>
        </a:accent5>
        <a:accent6>
          <a:srgbClr val="2D89E5"/>
        </a:accent6>
        <a:hlink>
          <a:srgbClr val="336699"/>
        </a:hlink>
        <a:folHlink>
          <a:srgbClr val="F08F00"/>
        </a:folHlink>
      </a:clrScheme>
      <a:clrMap bg1="lt1" tx1="dk1" bg2="lt2" tx2="dk2" accent1="accent1" accent2="accent2" accent3="accent3" accent4="accent4" accent5="accent5" accent6="accent6" hlink="hlink" folHlink="folHlink"/>
    </a:extraClrScheme>
    <a:extraClrScheme>
      <a:clrScheme name="">
        <a:dk1>
          <a:srgbClr val="006666"/>
        </a:dk1>
        <a:lt1>
          <a:srgbClr val="CCECFF"/>
        </a:lt1>
        <a:dk2>
          <a:srgbClr val="336699"/>
        </a:dk2>
        <a:lt2>
          <a:srgbClr val="C0C0C0"/>
        </a:lt2>
        <a:accent1>
          <a:srgbClr val="FFFFCC"/>
        </a:accent1>
        <a:accent2>
          <a:srgbClr val="FF6600"/>
        </a:accent2>
        <a:accent3>
          <a:srgbClr val="E2F4FF"/>
        </a:accent3>
        <a:accent4>
          <a:srgbClr val="005757"/>
        </a:accent4>
        <a:accent5>
          <a:srgbClr val="FFFFE2"/>
        </a:accent5>
        <a:accent6>
          <a:srgbClr val="E55B00"/>
        </a:accent6>
        <a:hlink>
          <a:srgbClr val="0066FF"/>
        </a:hlink>
        <a:folHlink>
          <a:srgbClr val="BE547F"/>
        </a:folHlink>
      </a:clrScheme>
      <a:clrMap bg1="lt1" tx1="dk1" bg2="lt2" tx2="dk2" accent1="accent1" accent2="accent2" accent3="accent3" accent4="accent4" accent5="accent5" accent6="accent6" hlink="hlink" folHlink="folHlink"/>
    </a:extraClrScheme>
    <a:extraClrScheme>
      <a:clrScheme name="">
        <a:dk1>
          <a:srgbClr val="0033CC"/>
        </a:dk1>
        <a:lt1>
          <a:srgbClr val="FFE9E9"/>
        </a:lt1>
        <a:dk2>
          <a:srgbClr val="000000"/>
        </a:dk2>
        <a:lt2>
          <a:srgbClr val="C0C0C0"/>
        </a:lt2>
        <a:accent1>
          <a:srgbClr val="D5E5DB"/>
        </a:accent1>
        <a:accent2>
          <a:srgbClr val="3366FF"/>
        </a:accent2>
        <a:accent3>
          <a:srgbClr val="FFF2F2"/>
        </a:accent3>
        <a:accent4>
          <a:srgbClr val="002AAF"/>
        </a:accent4>
        <a:accent5>
          <a:srgbClr val="E6EFEA"/>
        </a:accent5>
        <a:accent6>
          <a:srgbClr val="2D5BE5"/>
        </a:accent6>
        <a:hlink>
          <a:srgbClr val="FF9900"/>
        </a:hlink>
        <a:folHlink>
          <a:srgbClr val="008080"/>
        </a:folHlink>
      </a:clrScheme>
      <a:clrMap bg1="lt1" tx1="dk1" bg2="lt2" tx2="dk2" accent1="accent1" accent2="accent2" accent3="accent3" accent4="accent4" accent5="accent5" accent6="accent6" hlink="hlink" folHlink="folHlink"/>
    </a:extraClrScheme>
    <a:extraClrScheme>
      <a:clrScheme name="">
        <a:dk1>
          <a:srgbClr val="336699"/>
        </a:dk1>
        <a:lt1>
          <a:srgbClr val="F4E9E0"/>
        </a:lt1>
        <a:dk2>
          <a:srgbClr val="DC5900"/>
        </a:dk2>
        <a:lt2>
          <a:srgbClr val="C0C0C0"/>
        </a:lt2>
        <a:accent1>
          <a:srgbClr val="E4E4E4"/>
        </a:accent1>
        <a:accent2>
          <a:srgbClr val="3399FF"/>
        </a:accent2>
        <a:accent3>
          <a:srgbClr val="F8F2ED"/>
        </a:accent3>
        <a:accent4>
          <a:srgbClr val="2A5783"/>
        </a:accent4>
        <a:accent5>
          <a:srgbClr val="EFEFEF"/>
        </a:accent5>
        <a:accent6>
          <a:srgbClr val="2D89E5"/>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
        <a:dk1>
          <a:srgbClr val="CC3300"/>
        </a:dk1>
        <a:lt1>
          <a:srgbClr val="E5E5FF"/>
        </a:lt1>
        <a:dk2>
          <a:srgbClr val="565680"/>
        </a:dk2>
        <a:lt2>
          <a:srgbClr val="C0C0C0"/>
        </a:lt2>
        <a:accent1>
          <a:srgbClr val="E6E4EC"/>
        </a:accent1>
        <a:accent2>
          <a:srgbClr val="0066CC"/>
        </a:accent2>
        <a:accent3>
          <a:srgbClr val="EFEFFF"/>
        </a:accent3>
        <a:accent4>
          <a:srgbClr val="AF2A00"/>
        </a:accent4>
        <a:accent5>
          <a:srgbClr val="F0EFF4"/>
        </a:accent5>
        <a:accent6>
          <a:srgbClr val="005BB7"/>
        </a:accent6>
        <a:hlink>
          <a:srgbClr val="008080"/>
        </a:hlink>
        <a:folHlink>
          <a:srgbClr val="7B7BA7"/>
        </a:folHlink>
      </a:clrScheme>
      <a:clrMap bg1="lt1" tx1="dk1" bg2="lt2" tx2="dk2" accent1="accent1" accent2="accent2" accent3="accent3" accent4="accent4" accent5="accent5" accent6="accent6" hlink="hlink" folHlink="folHlink"/>
    </a:extraClrScheme>
    <a:extraClrScheme>
      <a:clrScheme name="">
        <a:dk1>
          <a:srgbClr val="000099"/>
        </a:dk1>
        <a:lt1>
          <a:srgbClr val="FFE2C5"/>
        </a:lt1>
        <a:dk2>
          <a:srgbClr val="007D7A"/>
        </a:dk2>
        <a:lt2>
          <a:srgbClr val="C0C0C0"/>
        </a:lt2>
        <a:accent1>
          <a:srgbClr val="EAEAEA"/>
        </a:accent1>
        <a:accent2>
          <a:srgbClr val="B26EB4"/>
        </a:accent2>
        <a:accent3>
          <a:srgbClr val="FFEEDE"/>
        </a:accent3>
        <a:accent4>
          <a:srgbClr val="000083"/>
        </a:accent4>
        <a:accent5>
          <a:srgbClr val="F2F2F2"/>
        </a:accent5>
        <a:accent6>
          <a:srgbClr val="9F62A1"/>
        </a:accent6>
        <a:hlink>
          <a:srgbClr val="CC3300"/>
        </a:hlink>
        <a:folHlink>
          <a:srgbClr val="0088E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诗情画意">
  <a:themeElements>
    <a:clrScheme name="">
      <a:dk1>
        <a:srgbClr val="007A77"/>
      </a:dk1>
      <a:lt1>
        <a:srgbClr val="FFFFFF"/>
      </a:lt1>
      <a:dk2>
        <a:srgbClr val="003399"/>
      </a:dk2>
      <a:lt2>
        <a:srgbClr val="C0C0C0"/>
      </a:lt2>
      <a:accent1>
        <a:srgbClr val="EBF7FF"/>
      </a:accent1>
      <a:accent2>
        <a:srgbClr val="3366FF"/>
      </a:accent2>
      <a:accent3>
        <a:srgbClr val="FFFFFF"/>
      </a:accent3>
      <a:accent4>
        <a:srgbClr val="006866"/>
      </a:accent4>
      <a:accent5>
        <a:srgbClr val="F3FAFF"/>
      </a:accent5>
      <a:accent6>
        <a:srgbClr val="2D5BE5"/>
      </a:accent6>
      <a:hlink>
        <a:srgbClr val="DC5900"/>
      </a:hlink>
      <a:folHlink>
        <a:srgbClr val="7979A5"/>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7A77"/>
        </a:dk1>
        <a:lt1>
          <a:srgbClr val="FFFFFF"/>
        </a:lt1>
        <a:dk2>
          <a:srgbClr val="003399"/>
        </a:dk2>
        <a:lt2>
          <a:srgbClr val="C0C0C0"/>
        </a:lt2>
        <a:accent1>
          <a:srgbClr val="EBF7FF"/>
        </a:accent1>
        <a:accent2>
          <a:srgbClr val="3366FF"/>
        </a:accent2>
        <a:accent3>
          <a:srgbClr val="FFFFFF"/>
        </a:accent3>
        <a:accent4>
          <a:srgbClr val="006866"/>
        </a:accent4>
        <a:accent5>
          <a:srgbClr val="F3FAFF"/>
        </a:accent5>
        <a:accent6>
          <a:srgbClr val="2D5BE5"/>
        </a:accent6>
        <a:hlink>
          <a:srgbClr val="DC5900"/>
        </a:hlink>
        <a:folHlink>
          <a:srgbClr val="7979A5"/>
        </a:folHlink>
      </a:clrScheme>
      <a:clrMap bg1="lt1" tx1="dk1" bg2="lt2" tx2="dk2" accent1="accent1" accent2="accent2" accent3="accent3" accent4="accent4" accent5="accent5" accent6="accent6" hlink="hlink" folHlink="folHlink"/>
    </a:extraClrScheme>
    <a:extraClrScheme>
      <a:clrScheme name="">
        <a:dk1>
          <a:srgbClr val="005FBE"/>
        </a:dk1>
        <a:lt1>
          <a:srgbClr val="FFFFDD"/>
        </a:lt1>
        <a:dk2>
          <a:srgbClr val="2C5884"/>
        </a:dk2>
        <a:lt2>
          <a:srgbClr val="C0C0C0"/>
        </a:lt2>
        <a:accent1>
          <a:srgbClr val="E9F7FF"/>
        </a:accent1>
        <a:accent2>
          <a:srgbClr val="F89400"/>
        </a:accent2>
        <a:accent3>
          <a:srgbClr val="FFFFEB"/>
        </a:accent3>
        <a:accent4>
          <a:srgbClr val="0051A3"/>
        </a:accent4>
        <a:accent5>
          <a:srgbClr val="F2FAFF"/>
        </a:accent5>
        <a:accent6>
          <a:srgbClr val="DE8400"/>
        </a:accent6>
        <a:hlink>
          <a:srgbClr val="B20048"/>
        </a:hlink>
        <a:folHlink>
          <a:srgbClr val="008080"/>
        </a:folHlink>
      </a:clrScheme>
      <a:clrMap bg1="lt1" tx1="dk1" bg2="lt2" tx2="dk2" accent1="accent1" accent2="accent2" accent3="accent3" accent4="accent4" accent5="accent5" accent6="accent6" hlink="hlink" folHlink="folHlink"/>
    </a:extraClrScheme>
    <a:extraClrScheme>
      <a:clrScheme name="">
        <a:dk1>
          <a:srgbClr val="5D5D8B"/>
        </a:dk1>
        <a:lt1>
          <a:srgbClr val="DAEADE"/>
        </a:lt1>
        <a:dk2>
          <a:srgbClr val="A25269"/>
        </a:dk2>
        <a:lt2>
          <a:srgbClr val="C0C0C0"/>
        </a:lt2>
        <a:accent1>
          <a:srgbClr val="FFFFDD"/>
        </a:accent1>
        <a:accent2>
          <a:srgbClr val="3399FF"/>
        </a:accent2>
        <a:accent3>
          <a:srgbClr val="E9F2EB"/>
        </a:accent3>
        <a:accent4>
          <a:srgbClr val="4F4F77"/>
        </a:accent4>
        <a:accent5>
          <a:srgbClr val="FFFFEB"/>
        </a:accent5>
        <a:accent6>
          <a:srgbClr val="2D89E5"/>
        </a:accent6>
        <a:hlink>
          <a:srgbClr val="336699"/>
        </a:hlink>
        <a:folHlink>
          <a:srgbClr val="F08F00"/>
        </a:folHlink>
      </a:clrScheme>
      <a:clrMap bg1="lt1" tx1="dk1" bg2="lt2" tx2="dk2" accent1="accent1" accent2="accent2" accent3="accent3" accent4="accent4" accent5="accent5" accent6="accent6" hlink="hlink" folHlink="folHlink"/>
    </a:extraClrScheme>
    <a:extraClrScheme>
      <a:clrScheme name="">
        <a:dk1>
          <a:srgbClr val="006666"/>
        </a:dk1>
        <a:lt1>
          <a:srgbClr val="CCECFF"/>
        </a:lt1>
        <a:dk2>
          <a:srgbClr val="336699"/>
        </a:dk2>
        <a:lt2>
          <a:srgbClr val="C0C0C0"/>
        </a:lt2>
        <a:accent1>
          <a:srgbClr val="FFFFCC"/>
        </a:accent1>
        <a:accent2>
          <a:srgbClr val="FF6600"/>
        </a:accent2>
        <a:accent3>
          <a:srgbClr val="E2F4FF"/>
        </a:accent3>
        <a:accent4>
          <a:srgbClr val="005757"/>
        </a:accent4>
        <a:accent5>
          <a:srgbClr val="FFFFE2"/>
        </a:accent5>
        <a:accent6>
          <a:srgbClr val="E55B00"/>
        </a:accent6>
        <a:hlink>
          <a:srgbClr val="0066FF"/>
        </a:hlink>
        <a:folHlink>
          <a:srgbClr val="BE547F"/>
        </a:folHlink>
      </a:clrScheme>
      <a:clrMap bg1="lt1" tx1="dk1" bg2="lt2" tx2="dk2" accent1="accent1" accent2="accent2" accent3="accent3" accent4="accent4" accent5="accent5" accent6="accent6" hlink="hlink" folHlink="folHlink"/>
    </a:extraClrScheme>
    <a:extraClrScheme>
      <a:clrScheme name="">
        <a:dk1>
          <a:srgbClr val="0033CC"/>
        </a:dk1>
        <a:lt1>
          <a:srgbClr val="FFE9E9"/>
        </a:lt1>
        <a:dk2>
          <a:srgbClr val="000000"/>
        </a:dk2>
        <a:lt2>
          <a:srgbClr val="C0C0C0"/>
        </a:lt2>
        <a:accent1>
          <a:srgbClr val="D5E5DB"/>
        </a:accent1>
        <a:accent2>
          <a:srgbClr val="3366FF"/>
        </a:accent2>
        <a:accent3>
          <a:srgbClr val="FFF2F2"/>
        </a:accent3>
        <a:accent4>
          <a:srgbClr val="002AAF"/>
        </a:accent4>
        <a:accent5>
          <a:srgbClr val="E6EFEA"/>
        </a:accent5>
        <a:accent6>
          <a:srgbClr val="2D5BE5"/>
        </a:accent6>
        <a:hlink>
          <a:srgbClr val="FF9900"/>
        </a:hlink>
        <a:folHlink>
          <a:srgbClr val="008080"/>
        </a:folHlink>
      </a:clrScheme>
      <a:clrMap bg1="lt1" tx1="dk1" bg2="lt2" tx2="dk2" accent1="accent1" accent2="accent2" accent3="accent3" accent4="accent4" accent5="accent5" accent6="accent6" hlink="hlink" folHlink="folHlink"/>
    </a:extraClrScheme>
    <a:extraClrScheme>
      <a:clrScheme name="">
        <a:dk1>
          <a:srgbClr val="336699"/>
        </a:dk1>
        <a:lt1>
          <a:srgbClr val="F4E9E0"/>
        </a:lt1>
        <a:dk2>
          <a:srgbClr val="DC5900"/>
        </a:dk2>
        <a:lt2>
          <a:srgbClr val="C0C0C0"/>
        </a:lt2>
        <a:accent1>
          <a:srgbClr val="E4E4E4"/>
        </a:accent1>
        <a:accent2>
          <a:srgbClr val="3399FF"/>
        </a:accent2>
        <a:accent3>
          <a:srgbClr val="F8F2ED"/>
        </a:accent3>
        <a:accent4>
          <a:srgbClr val="2A5783"/>
        </a:accent4>
        <a:accent5>
          <a:srgbClr val="EFEFEF"/>
        </a:accent5>
        <a:accent6>
          <a:srgbClr val="2D89E5"/>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
        <a:dk1>
          <a:srgbClr val="CC3300"/>
        </a:dk1>
        <a:lt1>
          <a:srgbClr val="E5E5FF"/>
        </a:lt1>
        <a:dk2>
          <a:srgbClr val="565680"/>
        </a:dk2>
        <a:lt2>
          <a:srgbClr val="C0C0C0"/>
        </a:lt2>
        <a:accent1>
          <a:srgbClr val="E6E4EC"/>
        </a:accent1>
        <a:accent2>
          <a:srgbClr val="0066CC"/>
        </a:accent2>
        <a:accent3>
          <a:srgbClr val="EFEFFF"/>
        </a:accent3>
        <a:accent4>
          <a:srgbClr val="AF2A00"/>
        </a:accent4>
        <a:accent5>
          <a:srgbClr val="F0EFF4"/>
        </a:accent5>
        <a:accent6>
          <a:srgbClr val="005BB7"/>
        </a:accent6>
        <a:hlink>
          <a:srgbClr val="008080"/>
        </a:hlink>
        <a:folHlink>
          <a:srgbClr val="7B7BA7"/>
        </a:folHlink>
      </a:clrScheme>
      <a:clrMap bg1="lt1" tx1="dk1" bg2="lt2" tx2="dk2" accent1="accent1" accent2="accent2" accent3="accent3" accent4="accent4" accent5="accent5" accent6="accent6" hlink="hlink" folHlink="folHlink"/>
    </a:extraClrScheme>
    <a:extraClrScheme>
      <a:clrScheme name="">
        <a:dk1>
          <a:srgbClr val="000099"/>
        </a:dk1>
        <a:lt1>
          <a:srgbClr val="FFE2C5"/>
        </a:lt1>
        <a:dk2>
          <a:srgbClr val="007D7A"/>
        </a:dk2>
        <a:lt2>
          <a:srgbClr val="C0C0C0"/>
        </a:lt2>
        <a:accent1>
          <a:srgbClr val="EAEAEA"/>
        </a:accent1>
        <a:accent2>
          <a:srgbClr val="B26EB4"/>
        </a:accent2>
        <a:accent3>
          <a:srgbClr val="FFEEDE"/>
        </a:accent3>
        <a:accent4>
          <a:srgbClr val="000083"/>
        </a:accent4>
        <a:accent5>
          <a:srgbClr val="F2F2F2"/>
        </a:accent5>
        <a:accent6>
          <a:srgbClr val="9F62A1"/>
        </a:accent6>
        <a:hlink>
          <a:srgbClr val="CC3300"/>
        </a:hlink>
        <a:folHlink>
          <a:srgbClr val="0088E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诗情画意">
  <a:themeElements>
    <a:clrScheme name="">
      <a:dk1>
        <a:srgbClr val="007A77"/>
      </a:dk1>
      <a:lt1>
        <a:srgbClr val="FFFFFF"/>
      </a:lt1>
      <a:dk2>
        <a:srgbClr val="003399"/>
      </a:dk2>
      <a:lt2>
        <a:srgbClr val="C0C0C0"/>
      </a:lt2>
      <a:accent1>
        <a:srgbClr val="EBF7FF"/>
      </a:accent1>
      <a:accent2>
        <a:srgbClr val="3366FF"/>
      </a:accent2>
      <a:accent3>
        <a:srgbClr val="FFFFFF"/>
      </a:accent3>
      <a:accent4>
        <a:srgbClr val="006866"/>
      </a:accent4>
      <a:accent5>
        <a:srgbClr val="F3FAFF"/>
      </a:accent5>
      <a:accent6>
        <a:srgbClr val="2D5BE5"/>
      </a:accent6>
      <a:hlink>
        <a:srgbClr val="DC5900"/>
      </a:hlink>
      <a:folHlink>
        <a:srgbClr val="7979A5"/>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7A77"/>
        </a:dk1>
        <a:lt1>
          <a:srgbClr val="FFFFFF"/>
        </a:lt1>
        <a:dk2>
          <a:srgbClr val="003399"/>
        </a:dk2>
        <a:lt2>
          <a:srgbClr val="C0C0C0"/>
        </a:lt2>
        <a:accent1>
          <a:srgbClr val="EBF7FF"/>
        </a:accent1>
        <a:accent2>
          <a:srgbClr val="3366FF"/>
        </a:accent2>
        <a:accent3>
          <a:srgbClr val="FFFFFF"/>
        </a:accent3>
        <a:accent4>
          <a:srgbClr val="006866"/>
        </a:accent4>
        <a:accent5>
          <a:srgbClr val="F3FAFF"/>
        </a:accent5>
        <a:accent6>
          <a:srgbClr val="2D5BE5"/>
        </a:accent6>
        <a:hlink>
          <a:srgbClr val="DC5900"/>
        </a:hlink>
        <a:folHlink>
          <a:srgbClr val="7979A5"/>
        </a:folHlink>
      </a:clrScheme>
      <a:clrMap bg1="lt1" tx1="dk1" bg2="lt2" tx2="dk2" accent1="accent1" accent2="accent2" accent3="accent3" accent4="accent4" accent5="accent5" accent6="accent6" hlink="hlink" folHlink="folHlink"/>
    </a:extraClrScheme>
    <a:extraClrScheme>
      <a:clrScheme name="">
        <a:dk1>
          <a:srgbClr val="005FBE"/>
        </a:dk1>
        <a:lt1>
          <a:srgbClr val="FFFFDD"/>
        </a:lt1>
        <a:dk2>
          <a:srgbClr val="2C5884"/>
        </a:dk2>
        <a:lt2>
          <a:srgbClr val="C0C0C0"/>
        </a:lt2>
        <a:accent1>
          <a:srgbClr val="E9F7FF"/>
        </a:accent1>
        <a:accent2>
          <a:srgbClr val="F89400"/>
        </a:accent2>
        <a:accent3>
          <a:srgbClr val="FFFFEB"/>
        </a:accent3>
        <a:accent4>
          <a:srgbClr val="0051A3"/>
        </a:accent4>
        <a:accent5>
          <a:srgbClr val="F2FAFF"/>
        </a:accent5>
        <a:accent6>
          <a:srgbClr val="DE8400"/>
        </a:accent6>
        <a:hlink>
          <a:srgbClr val="B20048"/>
        </a:hlink>
        <a:folHlink>
          <a:srgbClr val="008080"/>
        </a:folHlink>
      </a:clrScheme>
      <a:clrMap bg1="lt1" tx1="dk1" bg2="lt2" tx2="dk2" accent1="accent1" accent2="accent2" accent3="accent3" accent4="accent4" accent5="accent5" accent6="accent6" hlink="hlink" folHlink="folHlink"/>
    </a:extraClrScheme>
    <a:extraClrScheme>
      <a:clrScheme name="">
        <a:dk1>
          <a:srgbClr val="5D5D8B"/>
        </a:dk1>
        <a:lt1>
          <a:srgbClr val="DAEADE"/>
        </a:lt1>
        <a:dk2>
          <a:srgbClr val="A25269"/>
        </a:dk2>
        <a:lt2>
          <a:srgbClr val="C0C0C0"/>
        </a:lt2>
        <a:accent1>
          <a:srgbClr val="FFFFDD"/>
        </a:accent1>
        <a:accent2>
          <a:srgbClr val="3399FF"/>
        </a:accent2>
        <a:accent3>
          <a:srgbClr val="E9F2EB"/>
        </a:accent3>
        <a:accent4>
          <a:srgbClr val="4F4F77"/>
        </a:accent4>
        <a:accent5>
          <a:srgbClr val="FFFFEB"/>
        </a:accent5>
        <a:accent6>
          <a:srgbClr val="2D89E5"/>
        </a:accent6>
        <a:hlink>
          <a:srgbClr val="336699"/>
        </a:hlink>
        <a:folHlink>
          <a:srgbClr val="F08F00"/>
        </a:folHlink>
      </a:clrScheme>
      <a:clrMap bg1="lt1" tx1="dk1" bg2="lt2" tx2="dk2" accent1="accent1" accent2="accent2" accent3="accent3" accent4="accent4" accent5="accent5" accent6="accent6" hlink="hlink" folHlink="folHlink"/>
    </a:extraClrScheme>
    <a:extraClrScheme>
      <a:clrScheme name="">
        <a:dk1>
          <a:srgbClr val="006666"/>
        </a:dk1>
        <a:lt1>
          <a:srgbClr val="CCECFF"/>
        </a:lt1>
        <a:dk2>
          <a:srgbClr val="336699"/>
        </a:dk2>
        <a:lt2>
          <a:srgbClr val="C0C0C0"/>
        </a:lt2>
        <a:accent1>
          <a:srgbClr val="FFFFCC"/>
        </a:accent1>
        <a:accent2>
          <a:srgbClr val="FF6600"/>
        </a:accent2>
        <a:accent3>
          <a:srgbClr val="E2F4FF"/>
        </a:accent3>
        <a:accent4>
          <a:srgbClr val="005757"/>
        </a:accent4>
        <a:accent5>
          <a:srgbClr val="FFFFE2"/>
        </a:accent5>
        <a:accent6>
          <a:srgbClr val="E55B00"/>
        </a:accent6>
        <a:hlink>
          <a:srgbClr val="0066FF"/>
        </a:hlink>
        <a:folHlink>
          <a:srgbClr val="BE547F"/>
        </a:folHlink>
      </a:clrScheme>
      <a:clrMap bg1="lt1" tx1="dk1" bg2="lt2" tx2="dk2" accent1="accent1" accent2="accent2" accent3="accent3" accent4="accent4" accent5="accent5" accent6="accent6" hlink="hlink" folHlink="folHlink"/>
    </a:extraClrScheme>
    <a:extraClrScheme>
      <a:clrScheme name="">
        <a:dk1>
          <a:srgbClr val="0033CC"/>
        </a:dk1>
        <a:lt1>
          <a:srgbClr val="FFE9E9"/>
        </a:lt1>
        <a:dk2>
          <a:srgbClr val="000000"/>
        </a:dk2>
        <a:lt2>
          <a:srgbClr val="C0C0C0"/>
        </a:lt2>
        <a:accent1>
          <a:srgbClr val="D5E5DB"/>
        </a:accent1>
        <a:accent2>
          <a:srgbClr val="3366FF"/>
        </a:accent2>
        <a:accent3>
          <a:srgbClr val="FFF2F2"/>
        </a:accent3>
        <a:accent4>
          <a:srgbClr val="002AAF"/>
        </a:accent4>
        <a:accent5>
          <a:srgbClr val="E6EFEA"/>
        </a:accent5>
        <a:accent6>
          <a:srgbClr val="2D5BE5"/>
        </a:accent6>
        <a:hlink>
          <a:srgbClr val="FF9900"/>
        </a:hlink>
        <a:folHlink>
          <a:srgbClr val="008080"/>
        </a:folHlink>
      </a:clrScheme>
      <a:clrMap bg1="lt1" tx1="dk1" bg2="lt2" tx2="dk2" accent1="accent1" accent2="accent2" accent3="accent3" accent4="accent4" accent5="accent5" accent6="accent6" hlink="hlink" folHlink="folHlink"/>
    </a:extraClrScheme>
    <a:extraClrScheme>
      <a:clrScheme name="">
        <a:dk1>
          <a:srgbClr val="336699"/>
        </a:dk1>
        <a:lt1>
          <a:srgbClr val="F4E9E0"/>
        </a:lt1>
        <a:dk2>
          <a:srgbClr val="DC5900"/>
        </a:dk2>
        <a:lt2>
          <a:srgbClr val="C0C0C0"/>
        </a:lt2>
        <a:accent1>
          <a:srgbClr val="E4E4E4"/>
        </a:accent1>
        <a:accent2>
          <a:srgbClr val="3399FF"/>
        </a:accent2>
        <a:accent3>
          <a:srgbClr val="F8F2ED"/>
        </a:accent3>
        <a:accent4>
          <a:srgbClr val="2A5783"/>
        </a:accent4>
        <a:accent5>
          <a:srgbClr val="EFEFEF"/>
        </a:accent5>
        <a:accent6>
          <a:srgbClr val="2D89E5"/>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
        <a:dk1>
          <a:srgbClr val="CC3300"/>
        </a:dk1>
        <a:lt1>
          <a:srgbClr val="E5E5FF"/>
        </a:lt1>
        <a:dk2>
          <a:srgbClr val="565680"/>
        </a:dk2>
        <a:lt2>
          <a:srgbClr val="C0C0C0"/>
        </a:lt2>
        <a:accent1>
          <a:srgbClr val="E6E4EC"/>
        </a:accent1>
        <a:accent2>
          <a:srgbClr val="0066CC"/>
        </a:accent2>
        <a:accent3>
          <a:srgbClr val="EFEFFF"/>
        </a:accent3>
        <a:accent4>
          <a:srgbClr val="AF2A00"/>
        </a:accent4>
        <a:accent5>
          <a:srgbClr val="F0EFF4"/>
        </a:accent5>
        <a:accent6>
          <a:srgbClr val="005BB7"/>
        </a:accent6>
        <a:hlink>
          <a:srgbClr val="008080"/>
        </a:hlink>
        <a:folHlink>
          <a:srgbClr val="7B7BA7"/>
        </a:folHlink>
      </a:clrScheme>
      <a:clrMap bg1="lt1" tx1="dk1" bg2="lt2" tx2="dk2" accent1="accent1" accent2="accent2" accent3="accent3" accent4="accent4" accent5="accent5" accent6="accent6" hlink="hlink" folHlink="folHlink"/>
    </a:extraClrScheme>
    <a:extraClrScheme>
      <a:clrScheme name="">
        <a:dk1>
          <a:srgbClr val="000099"/>
        </a:dk1>
        <a:lt1>
          <a:srgbClr val="FFE2C5"/>
        </a:lt1>
        <a:dk2>
          <a:srgbClr val="007D7A"/>
        </a:dk2>
        <a:lt2>
          <a:srgbClr val="C0C0C0"/>
        </a:lt2>
        <a:accent1>
          <a:srgbClr val="EAEAEA"/>
        </a:accent1>
        <a:accent2>
          <a:srgbClr val="B26EB4"/>
        </a:accent2>
        <a:accent3>
          <a:srgbClr val="FFEEDE"/>
        </a:accent3>
        <a:accent4>
          <a:srgbClr val="000083"/>
        </a:accent4>
        <a:accent5>
          <a:srgbClr val="F2F2F2"/>
        </a:accent5>
        <a:accent6>
          <a:srgbClr val="9F62A1"/>
        </a:accent6>
        <a:hlink>
          <a:srgbClr val="CC3300"/>
        </a:hlink>
        <a:folHlink>
          <a:srgbClr val="0088E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7A77"/>
    </a:dk1>
    <a:lt1>
      <a:srgbClr val="FFFFFF"/>
    </a:lt1>
    <a:dk2>
      <a:srgbClr val="003399"/>
    </a:dk2>
    <a:lt2>
      <a:srgbClr val="C0C0C0"/>
    </a:lt2>
    <a:accent1>
      <a:srgbClr val="EBF7FF"/>
    </a:accent1>
    <a:accent2>
      <a:srgbClr val="3366FF"/>
    </a:accent2>
    <a:accent3>
      <a:srgbClr val="FFFFFF"/>
    </a:accent3>
    <a:accent4>
      <a:srgbClr val="006866"/>
    </a:accent4>
    <a:accent5>
      <a:srgbClr val="F3FAFF"/>
    </a:accent5>
    <a:accent6>
      <a:srgbClr val="2D5BE5"/>
    </a:accent6>
    <a:hlink>
      <a:srgbClr val="DC5900"/>
    </a:hlink>
    <a:folHlink>
      <a:srgbClr val="7979A5"/>
    </a:folHlink>
  </a:clrScheme>
</a:themeOverride>
</file>

<file path=docProps/app.xml><?xml version="1.0" encoding="utf-8"?>
<Properties xmlns="http://schemas.openxmlformats.org/officeDocument/2006/extended-properties" xmlns:vt="http://schemas.openxmlformats.org/officeDocument/2006/docPropsVTypes">
  <TotalTime>0</TotalTime>
  <Words>9683</Words>
  <Application>WPS 演示</Application>
  <PresentationFormat>在屏幕上显示</PresentationFormat>
  <Paragraphs>672</Paragraphs>
  <Slides>80</Slides>
  <Notes>0</Notes>
  <HiddenSlides>0</HiddenSlides>
  <MMClips>0</MMClips>
  <ScaleCrop>false</ScaleCrop>
  <HeadingPairs>
    <vt:vector size="6" baseType="variant">
      <vt:variant>
        <vt:lpstr>已用的字体</vt:lpstr>
      </vt:variant>
      <vt:variant>
        <vt:i4>14</vt:i4>
      </vt:variant>
      <vt:variant>
        <vt:lpstr>主题</vt:lpstr>
      </vt:variant>
      <vt:variant>
        <vt:i4>4</vt:i4>
      </vt:variant>
      <vt:variant>
        <vt:lpstr>幻灯片标题</vt:lpstr>
      </vt:variant>
      <vt:variant>
        <vt:i4>80</vt:i4>
      </vt:variant>
    </vt:vector>
  </HeadingPairs>
  <TitlesOfParts>
    <vt:vector size="98" baseType="lpstr">
      <vt:lpstr>Arial</vt:lpstr>
      <vt:lpstr>宋体</vt:lpstr>
      <vt:lpstr>Wingdings</vt:lpstr>
      <vt:lpstr>微软雅黑</vt:lpstr>
      <vt:lpstr>仿宋</vt:lpstr>
      <vt:lpstr>Agency FB</vt:lpstr>
      <vt:lpstr>Trebuchet MS</vt:lpstr>
      <vt:lpstr>Gulim</vt:lpstr>
      <vt:lpstr>Arial Unicode MS</vt:lpstr>
      <vt:lpstr>Times New Roman</vt:lpstr>
      <vt:lpstr>Wingdings</vt:lpstr>
      <vt:lpstr>华文中宋</vt:lpstr>
      <vt:lpstr>Calibri</vt:lpstr>
      <vt:lpstr>Malgun Gothic</vt:lpstr>
      <vt:lpstr>诗情画意</vt:lpstr>
      <vt:lpstr>1_诗情画意</vt:lpstr>
      <vt:lpstr>4_诗情画意</vt:lpstr>
      <vt:lpstr>2_诗情画意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特 种 设 备 安 全 管 理 台 帐 SBT   3-03-02                                                NO.                                  2008年12月30日</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《浙江省应急管理厅关于印发高温熔融金属作业安全专项整治方案的通知》（浙应急基础〔2020〕60号） 各市应急管理局：   冶金、有色金属和机械铸造等企业涉及高温熔融金属及熔渣作业活动（简称高温熔融金属作业），存在高温能量、吊装的高空势能等危险源，部分企业还存在煤气、天然气、惰性气体等易燃易爆及有毒有害气体，容易发生高温灼烫、高处坠落、遇潮遇水爆炸、火灾爆炸及中毒窒息等社会影响较大的生产安全事故。  </vt:lpstr>
      <vt:lpstr>PowerPoint 演示文稿</vt:lpstr>
      <vt:lpstr>PowerPoint 演示文稿</vt:lpstr>
      <vt:lpstr>《浙江省应急管理厅关于印发高温熔融金属作业安全专项整治方案的通知》（浙应急基础〔2020〕60号）附件2检查表（省加注解）.docx（高温熔融金属作业安全执法检查表）共15项内容</vt:lpstr>
      <vt:lpstr>1.未按照规定设置安全生产管理机构或者配备专职安全生产管理人员；企业主要负责人、安全管理人员未按照规定取得考核合格证；特种作业人员未取得相应操作证。</vt:lpstr>
      <vt:lpstr>【法规】《浙江省安全生产条例》第十一、十三条。 （二）从业人员一百人以上不足三百人的，应当设置安全生产管理机构，并配备三名以上专职安全生产管理人员； （三）从业人员五十人以上不足一百人的，应当设置安全生产管理机构，并配备两名以上专职安全生产管理人员； （四）从业人员不足五十人的，应当配备专职安全生产管理人员 【部门规章】《冶金企业和有色金属企业安全生产规定》（第91号令）第十二条。 第十条《企业存在金属冶炼工艺，从业人员在一百人以上的，应当设置安全生产管理机构或者配备不低于从业人员千分之三的专职安全生产管理人员，但最低不少于三人；从业人员在一百人以下的，应当设置安全生产管理机构或者配备专职安全生产管理人员。》</vt:lpstr>
      <vt:lpstr>检查中发现的问题 1.组织机构、人员任命文件； 2.证书。</vt:lpstr>
      <vt:lpstr>2未按照要求对职工开展安全生产培训教育</vt:lpstr>
      <vt:lpstr>PowerPoint 演示文稿</vt:lpstr>
      <vt:lpstr>PowerPoint 演示文稿</vt:lpstr>
      <vt:lpstr>检查中发现的问题： 1.应急预案简单，不实用（涉及的风险分析、设备、物料、工艺没有体现企业的产品生产工艺特点）； 2.应急处置方案或预案没有涉及高温熔融金属作业内容； 3.没有备案登记表（没有备案）；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微软系统</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鄞州区安全生产规范化  辅导材料</dc:title>
  <dc:creator>微软用户</dc:creator>
  <cp:lastModifiedBy>唐明</cp:lastModifiedBy>
  <cp:revision>164</cp:revision>
  <dcterms:created xsi:type="dcterms:W3CDTF">2008-04-30T07:17:00Z</dcterms:created>
  <dcterms:modified xsi:type="dcterms:W3CDTF">2020-11-30T01:12:09Z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