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48"/>
  </p:notesMasterIdLst>
  <p:handoutMasterIdLst>
    <p:handoutMasterId r:id="rId49"/>
  </p:handoutMasterIdLst>
  <p:sldIdLst>
    <p:sldId id="322" r:id="rId3"/>
    <p:sldId id="432" r:id="rId4"/>
    <p:sldId id="501" r:id="rId5"/>
    <p:sldId id="435" r:id="rId6"/>
    <p:sldId id="502" r:id="rId7"/>
    <p:sldId id="503" r:id="rId8"/>
    <p:sldId id="479" r:id="rId9"/>
    <p:sldId id="504" r:id="rId10"/>
    <p:sldId id="505" r:id="rId11"/>
    <p:sldId id="506" r:id="rId12"/>
    <p:sldId id="507" r:id="rId13"/>
    <p:sldId id="508" r:id="rId14"/>
    <p:sldId id="480" r:id="rId15"/>
    <p:sldId id="509" r:id="rId16"/>
    <p:sldId id="510" r:id="rId17"/>
    <p:sldId id="511" r:id="rId18"/>
    <p:sldId id="513" r:id="rId19"/>
    <p:sldId id="512" r:id="rId20"/>
    <p:sldId id="481" r:id="rId21"/>
    <p:sldId id="515" r:id="rId22"/>
    <p:sldId id="516" r:id="rId23"/>
    <p:sldId id="517" r:id="rId24"/>
    <p:sldId id="518" r:id="rId25"/>
    <p:sldId id="520" r:id="rId26"/>
    <p:sldId id="519" r:id="rId27"/>
    <p:sldId id="521" r:id="rId28"/>
    <p:sldId id="522" r:id="rId29"/>
    <p:sldId id="523" r:id="rId30"/>
    <p:sldId id="493" r:id="rId31"/>
    <p:sldId id="524" r:id="rId32"/>
    <p:sldId id="433" r:id="rId33"/>
    <p:sldId id="525" r:id="rId34"/>
    <p:sldId id="526" r:id="rId35"/>
    <p:sldId id="527" r:id="rId36"/>
    <p:sldId id="488" r:id="rId37"/>
    <p:sldId id="528" r:id="rId38"/>
    <p:sldId id="529" r:id="rId39"/>
    <p:sldId id="530" r:id="rId40"/>
    <p:sldId id="531" r:id="rId41"/>
    <p:sldId id="532" r:id="rId42"/>
    <p:sldId id="492" r:id="rId43"/>
    <p:sldId id="533" r:id="rId44"/>
    <p:sldId id="536" r:id="rId45"/>
    <p:sldId id="537" r:id="rId46"/>
    <p:sldId id="370" r:id="rId4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4A7A"/>
    <a:srgbClr val="A0B2C5"/>
    <a:srgbClr val="F8F8F8"/>
    <a:srgbClr val="476B92"/>
    <a:srgbClr val="8BAAE2"/>
    <a:srgbClr val="3A70D2"/>
    <a:srgbClr val="E8E8E8"/>
    <a:srgbClr val="EFEFEF"/>
    <a:srgbClr val="F9F9F9"/>
    <a:srgbClr val="FCFC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咨询单位替代企业创建标准化</a:t>
            </a:r>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宁波市企业安全生产标准化达标动态管理实施意见</a:t>
            </a:r>
          </a:p>
          <a:p>
            <a:r>
              <a:rPr lang="zh-CN" altLang="en-US"/>
              <a:t>各地每年免审换证企业数量比例不超过35%</a:t>
            </a:r>
          </a:p>
          <a:p>
            <a:r>
              <a:rPr lang="zh-CN" altLang="en-US"/>
              <a:t>由市局根据上一年度达标企业抽查合格率进行适当调整。县级应急管理部门要对申请免审换证企业标准化体系运行情况进行现场确认，符合条件方可受理。市应急管理局每年按照一定比例对申请免审换证企业进行现场抽查，不符合免审换证条件的，取消其免审资格。企业不能连续两次申请免审换证，且有下列情形之一的不得免审换证：（1）每年未提交自评报告并在企业内部公示的；（2）未开展风险辨识管控，未建立并运行安全生产隐患排查治理体系的；（3）发生生产安全死亡事故的；（4）企业安全管理存在突出问题或者重大隐患的；（5）改建、扩建或者迁移生产经营、储存场所，扩大生产经营许可范围的；（6）安全生产违法行为、事故隐患未按规定整改的。</a:t>
            </a:r>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被选中的评审单位原则上不得放弃评审，评审有效期内，累计2次放弃评审的，暂停半年评审业务，累计超过3次的，暂停1年评审业务，累计超过5次的，终止评审业务。</a:t>
            </a:r>
          </a:p>
        </p:txBody>
      </p:sp>
      <p:sp>
        <p:nvSpPr>
          <p:cNvPr id="4" name="灯片编号占位符 3"/>
          <p:cNvSpPr>
            <a:spLocks noGrp="1"/>
          </p:cNvSpPr>
          <p:nvPr>
            <p:ph type="sldNum" sz="quarter" idx="10"/>
          </p:nvPr>
        </p:nvSpPr>
        <p:spPr/>
        <p:txBody>
          <a:bodyPr/>
          <a:lstStyle/>
          <a:p>
            <a:fld id="{A6837353-30EB-4A48-80EB-173D804AEFBD}"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91330200551112527L Abc123456 企业端</a:t>
            </a:r>
            <a:r>
              <a:rPr lang="en-US" altLang="zh-CN"/>
              <a:t>   91330212254109671L   Abc123456</a:t>
            </a:r>
          </a:p>
          <a:p>
            <a:r>
              <a:rPr lang="zh-CN" altLang="en-US"/>
              <a:t>评审账号：nbskp28   123456</a:t>
            </a:r>
          </a:p>
          <a:p>
            <a:r>
              <a:rPr lang="zh-CN" altLang="en-US"/>
              <a:t>批准账号：nbspz28  123456</a:t>
            </a:r>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43</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a typeface="黑体" panose="02010609060101010101" charset="-122"/>
                <a:sym typeface="+mn-ea"/>
              </a:rPr>
              <a:t>社会统一信用代码</a:t>
            </a:r>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a typeface="黑体" panose="02010609060101010101" charset="-122"/>
                <a:sym typeface="+mn-ea"/>
              </a:rPr>
              <a:t>社会统一信用代码</a:t>
            </a:r>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十三项</a:t>
            </a:r>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咨询单位不得替代企业创建标准化</a:t>
            </a:r>
          </a:p>
          <a:p>
            <a:r>
              <a:rPr lang="zh-CN" altLang="en-US"/>
              <a:t>咨询单位不得承担同一企业的评审工作。</a:t>
            </a:r>
          </a:p>
          <a:p>
            <a:r>
              <a:rPr lang="zh-CN" altLang="en-US">
                <a:sym typeface="+mn-ea"/>
              </a:rPr>
              <a:t>宁波市企业安全生产标准化达标动态管理实施意见</a:t>
            </a:r>
            <a:endParaRPr lang="zh-CN" altLang="en-US"/>
          </a:p>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183.134.253.48:8083/newstandard/login.jsp"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183.134.253.48:8083/newstandard/login.jsp"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8.png"/><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183.134.253.48:8083/newstandard/login.jsp"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799465" y="2447310"/>
            <a:ext cx="11680825" cy="1899900"/>
            <a:chOff x="692149" y="2242765"/>
            <a:chExt cx="11680825" cy="1899900"/>
          </a:xfrm>
        </p:grpSpPr>
        <p:sp>
          <p:nvSpPr>
            <p:cNvPr id="8" name="文本框 7"/>
            <p:cNvSpPr txBox="1"/>
            <p:nvPr userDrawn="1"/>
          </p:nvSpPr>
          <p:spPr>
            <a:xfrm>
              <a:off x="692149" y="2242765"/>
              <a:ext cx="11680825" cy="1506855"/>
            </a:xfrm>
            <a:prstGeom prst="rect">
              <a:avLst/>
            </a:prstGeom>
            <a:noFill/>
          </p:spPr>
          <p:txBody>
            <a:bodyPr wrap="square" rtlCol="0">
              <a:spAutoFit/>
            </a:bodyPr>
            <a:lstStyle/>
            <a:p>
              <a:pPr algn="ctr"/>
              <a:r>
                <a:rPr lang="zh-CN" altLang="en-US" sz="4800" b="1" spc="300" dirty="0">
                  <a:solidFill>
                    <a:schemeClr val="tx1"/>
                  </a:solidFill>
                  <a:effectLst/>
                  <a:latin typeface="思源黑体 CN Heavy" panose="020B0A00000000000000" charset="-122"/>
                  <a:ea typeface="思源黑体 CN Heavy" panose="020B0A00000000000000" charset="-122"/>
                </a:rPr>
                <a:t>宁波</a:t>
              </a:r>
              <a:r>
                <a:rPr lang="zh-CN" sz="4800" b="1" spc="300" dirty="0">
                  <a:solidFill>
                    <a:schemeClr val="tx1"/>
                  </a:solidFill>
                  <a:effectLst/>
                  <a:latin typeface="思源黑体 CN Heavy" panose="020B0A00000000000000" charset="-122"/>
                  <a:ea typeface="思源黑体 CN Heavy" panose="020B0A00000000000000" charset="-122"/>
                </a:rPr>
                <a:t>市安全生产标准化管理信息系统</a:t>
              </a:r>
              <a:endParaRPr lang="zh-CN" altLang="en-US" sz="4800" b="1" spc="300" dirty="0">
                <a:solidFill>
                  <a:schemeClr val="tx1"/>
                </a:solidFill>
                <a:effectLst/>
                <a:latin typeface="思源黑体 CN Heavy" panose="020B0A00000000000000" charset="-122"/>
                <a:ea typeface="思源黑体 CN Heavy" panose="020B0A00000000000000" charset="-122"/>
              </a:endParaRPr>
            </a:p>
            <a:p>
              <a:pPr algn="ctr"/>
              <a:r>
                <a:rPr lang="zh-CN" altLang="en-US" sz="4400" b="1" spc="300" dirty="0">
                  <a:solidFill>
                    <a:schemeClr val="tx1"/>
                  </a:solidFill>
                  <a:effectLst/>
                  <a:latin typeface="思源黑体 CN Heavy" panose="020B0A00000000000000" charset="-122"/>
                  <a:ea typeface="思源黑体 CN Heavy" panose="020B0A00000000000000" charset="-122"/>
                </a:rPr>
                <a:t>操作介绍</a:t>
              </a:r>
            </a:p>
          </p:txBody>
        </p:sp>
        <p:grpSp>
          <p:nvGrpSpPr>
            <p:cNvPr id="3" name="组合 2"/>
            <p:cNvGrpSpPr/>
            <p:nvPr userDrawn="1"/>
          </p:nvGrpSpPr>
          <p:grpSpPr>
            <a:xfrm>
              <a:off x="2646044" y="3963863"/>
              <a:ext cx="6668135" cy="178802"/>
              <a:chOff x="2689974" y="4128137"/>
              <a:chExt cx="6668135" cy="178802"/>
            </a:xfrm>
          </p:grpSpPr>
          <p:cxnSp>
            <p:nvCxnSpPr>
              <p:cNvPr id="12" name="直接连接符 11"/>
              <p:cNvCxnSpPr/>
              <p:nvPr userDrawn="1"/>
            </p:nvCxnSpPr>
            <p:spPr>
              <a:xfrm>
                <a:off x="2689974" y="4306939"/>
                <a:ext cx="6668135" cy="0"/>
              </a:xfrm>
              <a:prstGeom prst="line">
                <a:avLst/>
              </a:prstGeom>
              <a:ln>
                <a:solidFill>
                  <a:srgbClr val="1E4A7A"/>
                </a:solidFill>
              </a:ln>
            </p:spPr>
            <p:style>
              <a:lnRef idx="1">
                <a:schemeClr val="accent1"/>
              </a:lnRef>
              <a:fillRef idx="0">
                <a:schemeClr val="accent1"/>
              </a:fillRef>
              <a:effectRef idx="0">
                <a:schemeClr val="accent1"/>
              </a:effectRef>
              <a:fontRef idx="minor">
                <a:schemeClr val="tx1"/>
              </a:fontRef>
            </p:style>
          </p:cxnSp>
          <p:sp>
            <p:nvSpPr>
              <p:cNvPr id="13" name="矩形: 圆角 12"/>
              <p:cNvSpPr/>
              <p:nvPr userDrawn="1"/>
            </p:nvSpPr>
            <p:spPr>
              <a:xfrm>
                <a:off x="4647565" y="4128137"/>
                <a:ext cx="3052445" cy="174625"/>
              </a:xfrm>
              <a:prstGeom prst="triangle">
                <a:avLst/>
              </a:prstGeom>
              <a:solidFill>
                <a:srgbClr val="1E4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A70D2"/>
                  </a:solidFill>
                </a:endParaRPr>
              </a:p>
            </p:txBody>
          </p:sp>
        </p:grpSp>
      </p:grpSp>
      <p:sp>
        <p:nvSpPr>
          <p:cNvPr id="16" name="文本框 15"/>
          <p:cNvSpPr txBox="1"/>
          <p:nvPr userDrawn="1"/>
        </p:nvSpPr>
        <p:spPr>
          <a:xfrm>
            <a:off x="6290945" y="4819015"/>
            <a:ext cx="2248535" cy="460375"/>
          </a:xfrm>
          <a:prstGeom prst="rect">
            <a:avLst/>
          </a:prstGeom>
          <a:noFill/>
        </p:spPr>
        <p:txBody>
          <a:bodyPr wrap="square" rtlCol="0">
            <a:spAutoFit/>
          </a:bodyPr>
          <a:lstStyle/>
          <a:p>
            <a:pPr algn="ctr"/>
            <a:r>
              <a:rPr lang="en-US" altLang="zh-CN" sz="2400" dirty="0">
                <a:solidFill>
                  <a:srgbClr val="1E4A7A"/>
                </a:solidFill>
                <a:latin typeface="思源黑体 CN Bold" panose="020B0800000000000000" charset="-122"/>
                <a:ea typeface="思源黑体 CN Bold" panose="020B0800000000000000" charset="-122"/>
              </a:rPr>
              <a:t>2021</a:t>
            </a:r>
            <a:r>
              <a:rPr lang="zh-CN" altLang="en-US" sz="2400" dirty="0">
                <a:solidFill>
                  <a:srgbClr val="1E4A7A"/>
                </a:solidFill>
                <a:latin typeface="思源黑体 CN Bold" panose="020B0800000000000000" charset="-122"/>
                <a:ea typeface="思源黑体 CN Bold" panose="020B0800000000000000" charset="-122"/>
              </a:rPr>
              <a:t>年</a:t>
            </a:r>
            <a:r>
              <a:rPr lang="en-US" altLang="zh-CN" sz="2400">
                <a:solidFill>
                  <a:srgbClr val="1E4A7A"/>
                </a:solidFill>
                <a:latin typeface="思源黑体 CN Bold" panose="020B0800000000000000" charset="-122"/>
                <a:ea typeface="思源黑体 CN Bold" panose="020B0800000000000000" charset="-122"/>
              </a:rPr>
              <a:t>11</a:t>
            </a:r>
            <a:r>
              <a:rPr lang="zh-CN" altLang="en-US" sz="2400">
                <a:solidFill>
                  <a:srgbClr val="1E4A7A"/>
                </a:solidFill>
                <a:latin typeface="思源黑体 CN Bold" panose="020B0800000000000000" charset="-122"/>
                <a:ea typeface="思源黑体 CN Bold" panose="020B0800000000000000" charset="-122"/>
              </a:rPr>
              <a:t>月</a:t>
            </a:r>
            <a:endParaRPr lang="zh-CN" altLang="en-US" sz="2400" dirty="0">
              <a:solidFill>
                <a:srgbClr val="1E4A7A"/>
              </a:solidFill>
              <a:latin typeface="思源黑体 CN Bold" panose="020B0800000000000000" charset="-122"/>
              <a:ea typeface="思源黑体 CN Bold" panose="020B0800000000000000" charset="-122"/>
            </a:endParaRPr>
          </a:p>
        </p:txBody>
      </p:sp>
      <p:grpSp>
        <p:nvGrpSpPr>
          <p:cNvPr id="33" name="组合 32"/>
          <p:cNvGrpSpPr/>
          <p:nvPr/>
        </p:nvGrpSpPr>
        <p:grpSpPr>
          <a:xfrm>
            <a:off x="-17780" y="-73025"/>
            <a:ext cx="5265578" cy="5260414"/>
            <a:chOff x="0" y="0"/>
            <a:chExt cx="6643" cy="7367"/>
          </a:xfrm>
        </p:grpSpPr>
        <p:sp>
          <p:nvSpPr>
            <p:cNvPr id="32" name="矩形: 圆顶角 5"/>
            <p:cNvSpPr/>
            <p:nvPr/>
          </p:nvSpPr>
          <p:spPr>
            <a:xfrm flipV="1">
              <a:off x="0" y="16"/>
              <a:ext cx="5770" cy="7351"/>
            </a:xfrm>
            <a:custGeom>
              <a:avLst/>
              <a:gdLst>
                <a:gd name="connsiteX0" fmla="*/ 0 w 5721"/>
                <a:gd name="connsiteY0" fmla="*/ 5876 h 5876"/>
                <a:gd name="connsiteX1" fmla="*/ 0 w 5721"/>
                <a:gd name="connsiteY1" fmla="*/ 0 h 5876"/>
                <a:gd name="connsiteX2" fmla="*/ 5721 w 5721"/>
                <a:gd name="connsiteY2" fmla="*/ 5876 h 5876"/>
                <a:gd name="connsiteX3" fmla="*/ 0 w 5721"/>
                <a:gd name="connsiteY3" fmla="*/ 5876 h 5876"/>
              </a:gdLst>
              <a:ahLst/>
              <a:cxnLst>
                <a:cxn ang="0">
                  <a:pos x="connsiteX0" y="connsiteY0"/>
                </a:cxn>
                <a:cxn ang="0">
                  <a:pos x="connsiteX1" y="connsiteY1"/>
                </a:cxn>
                <a:cxn ang="0">
                  <a:pos x="connsiteX2" y="connsiteY2"/>
                </a:cxn>
                <a:cxn ang="0">
                  <a:pos x="connsiteX3" y="connsiteY3"/>
                </a:cxn>
              </a:cxnLst>
              <a:rect l="l" t="t" r="r" b="b"/>
              <a:pathLst>
                <a:path w="5721" h="5876">
                  <a:moveTo>
                    <a:pt x="0" y="5876"/>
                  </a:moveTo>
                  <a:lnTo>
                    <a:pt x="0" y="0"/>
                  </a:lnTo>
                  <a:cubicBezTo>
                    <a:pt x="787" y="2810"/>
                    <a:pt x="2306" y="4430"/>
                    <a:pt x="5721" y="5876"/>
                  </a:cubicBezTo>
                  <a:lnTo>
                    <a:pt x="0" y="5876"/>
                  </a:lnTo>
                  <a:close/>
                </a:path>
              </a:pathLst>
            </a:custGeom>
            <a:solidFill>
              <a:srgbClr val="A0B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顶角 5"/>
            <p:cNvSpPr/>
            <p:nvPr/>
          </p:nvSpPr>
          <p:spPr>
            <a:xfrm flipV="1">
              <a:off x="0" y="0"/>
              <a:ext cx="6643" cy="5640"/>
            </a:xfrm>
            <a:custGeom>
              <a:avLst/>
              <a:gdLst>
                <a:gd name="connsiteX0" fmla="*/ 0 w 5721"/>
                <a:gd name="connsiteY0" fmla="*/ 5876 h 5876"/>
                <a:gd name="connsiteX1" fmla="*/ 0 w 5721"/>
                <a:gd name="connsiteY1" fmla="*/ 0 h 5876"/>
                <a:gd name="connsiteX2" fmla="*/ 5721 w 5721"/>
                <a:gd name="connsiteY2" fmla="*/ 5876 h 5876"/>
                <a:gd name="connsiteX3" fmla="*/ 0 w 5721"/>
                <a:gd name="connsiteY3" fmla="*/ 5876 h 5876"/>
              </a:gdLst>
              <a:ahLst/>
              <a:cxnLst>
                <a:cxn ang="0">
                  <a:pos x="connsiteX0" y="connsiteY0"/>
                </a:cxn>
                <a:cxn ang="0">
                  <a:pos x="connsiteX1" y="connsiteY1"/>
                </a:cxn>
                <a:cxn ang="0">
                  <a:pos x="connsiteX2" y="connsiteY2"/>
                </a:cxn>
                <a:cxn ang="0">
                  <a:pos x="connsiteX3" y="connsiteY3"/>
                </a:cxn>
              </a:cxnLst>
              <a:rect l="l" t="t" r="r" b="b"/>
              <a:pathLst>
                <a:path w="5721" h="5876">
                  <a:moveTo>
                    <a:pt x="0" y="5876"/>
                  </a:moveTo>
                  <a:lnTo>
                    <a:pt x="0" y="0"/>
                  </a:lnTo>
                  <a:cubicBezTo>
                    <a:pt x="787" y="2810"/>
                    <a:pt x="2306" y="4430"/>
                    <a:pt x="5721" y="5876"/>
                  </a:cubicBezTo>
                  <a:lnTo>
                    <a:pt x="0" y="5876"/>
                  </a:lnTo>
                  <a:close/>
                </a:path>
              </a:pathLst>
            </a:custGeom>
            <a:solidFill>
              <a:srgbClr val="1E4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flipH="1" flipV="1">
            <a:off x="8926195" y="4156075"/>
            <a:ext cx="3265805" cy="2701925"/>
            <a:chOff x="0" y="0"/>
            <a:chExt cx="6642" cy="7350"/>
          </a:xfrm>
        </p:grpSpPr>
        <p:sp>
          <p:nvSpPr>
            <p:cNvPr id="35" name="矩形: 圆顶角 5"/>
            <p:cNvSpPr/>
            <p:nvPr/>
          </p:nvSpPr>
          <p:spPr>
            <a:xfrm flipV="1">
              <a:off x="0" y="0"/>
              <a:ext cx="5770" cy="7351"/>
            </a:xfrm>
            <a:custGeom>
              <a:avLst/>
              <a:gdLst>
                <a:gd name="connsiteX0" fmla="*/ 0 w 5721"/>
                <a:gd name="connsiteY0" fmla="*/ 5876 h 5876"/>
                <a:gd name="connsiteX1" fmla="*/ 0 w 5721"/>
                <a:gd name="connsiteY1" fmla="*/ 0 h 5876"/>
                <a:gd name="connsiteX2" fmla="*/ 5721 w 5721"/>
                <a:gd name="connsiteY2" fmla="*/ 5876 h 5876"/>
                <a:gd name="connsiteX3" fmla="*/ 0 w 5721"/>
                <a:gd name="connsiteY3" fmla="*/ 5876 h 5876"/>
              </a:gdLst>
              <a:ahLst/>
              <a:cxnLst>
                <a:cxn ang="0">
                  <a:pos x="connsiteX0" y="connsiteY0"/>
                </a:cxn>
                <a:cxn ang="0">
                  <a:pos x="connsiteX1" y="connsiteY1"/>
                </a:cxn>
                <a:cxn ang="0">
                  <a:pos x="connsiteX2" y="connsiteY2"/>
                </a:cxn>
                <a:cxn ang="0">
                  <a:pos x="connsiteX3" y="connsiteY3"/>
                </a:cxn>
              </a:cxnLst>
              <a:rect l="l" t="t" r="r" b="b"/>
              <a:pathLst>
                <a:path w="5721" h="5876">
                  <a:moveTo>
                    <a:pt x="0" y="5876"/>
                  </a:moveTo>
                  <a:lnTo>
                    <a:pt x="0" y="0"/>
                  </a:lnTo>
                  <a:cubicBezTo>
                    <a:pt x="787" y="2810"/>
                    <a:pt x="2306" y="4430"/>
                    <a:pt x="5721" y="5876"/>
                  </a:cubicBezTo>
                  <a:lnTo>
                    <a:pt x="0" y="5876"/>
                  </a:lnTo>
                  <a:close/>
                </a:path>
              </a:pathLst>
            </a:custGeom>
            <a:solidFill>
              <a:srgbClr val="A0B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圆顶角 5"/>
            <p:cNvSpPr/>
            <p:nvPr/>
          </p:nvSpPr>
          <p:spPr>
            <a:xfrm flipV="1">
              <a:off x="0" y="0"/>
              <a:ext cx="6643" cy="5640"/>
            </a:xfrm>
            <a:custGeom>
              <a:avLst/>
              <a:gdLst>
                <a:gd name="connsiteX0" fmla="*/ 0 w 5721"/>
                <a:gd name="connsiteY0" fmla="*/ 5876 h 5876"/>
                <a:gd name="connsiteX1" fmla="*/ 0 w 5721"/>
                <a:gd name="connsiteY1" fmla="*/ 0 h 5876"/>
                <a:gd name="connsiteX2" fmla="*/ 5721 w 5721"/>
                <a:gd name="connsiteY2" fmla="*/ 5876 h 5876"/>
                <a:gd name="connsiteX3" fmla="*/ 0 w 5721"/>
                <a:gd name="connsiteY3" fmla="*/ 5876 h 5876"/>
              </a:gdLst>
              <a:ahLst/>
              <a:cxnLst>
                <a:cxn ang="0">
                  <a:pos x="connsiteX0" y="connsiteY0"/>
                </a:cxn>
                <a:cxn ang="0">
                  <a:pos x="connsiteX1" y="connsiteY1"/>
                </a:cxn>
                <a:cxn ang="0">
                  <a:pos x="connsiteX2" y="connsiteY2"/>
                </a:cxn>
                <a:cxn ang="0">
                  <a:pos x="connsiteX3" y="connsiteY3"/>
                </a:cxn>
              </a:cxnLst>
              <a:rect l="l" t="t" r="r" b="b"/>
              <a:pathLst>
                <a:path w="5721" h="5876">
                  <a:moveTo>
                    <a:pt x="0" y="5876"/>
                  </a:moveTo>
                  <a:lnTo>
                    <a:pt x="0" y="0"/>
                  </a:lnTo>
                  <a:cubicBezTo>
                    <a:pt x="787" y="2810"/>
                    <a:pt x="2306" y="4430"/>
                    <a:pt x="5721" y="5876"/>
                  </a:cubicBezTo>
                  <a:lnTo>
                    <a:pt x="0" y="5876"/>
                  </a:lnTo>
                  <a:close/>
                </a:path>
              </a:pathLst>
            </a:custGeom>
            <a:solidFill>
              <a:srgbClr val="1E4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Administrator\Desktop\微信截图_20211027111953.png微信截图_20211027111953"/>
          <p:cNvPicPr>
            <a:picLocks noChangeAspect="1"/>
          </p:cNvPicPr>
          <p:nvPr/>
        </p:nvPicPr>
        <p:blipFill>
          <a:blip r:embed="rId3"/>
          <a:srcRect/>
          <a:stretch>
            <a:fillRect/>
          </a:stretch>
        </p:blipFill>
        <p:spPr>
          <a:xfrm>
            <a:off x="1283970" y="1222375"/>
            <a:ext cx="2632075" cy="5184775"/>
          </a:xfrm>
          <a:prstGeom prst="rect">
            <a:avLst/>
          </a:prstGeom>
        </p:spPr>
      </p:pic>
      <p:sp>
        <p:nvSpPr>
          <p:cNvPr id="18" name="矩形 17"/>
          <p:cNvSpPr/>
          <p:nvPr/>
        </p:nvSpPr>
        <p:spPr>
          <a:xfrm>
            <a:off x="4107180" y="1221740"/>
            <a:ext cx="7946390" cy="510032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AreaShape"/>
          <p:cNvSpPr/>
          <p:nvPr/>
        </p:nvSpPr>
        <p:spPr>
          <a:xfrm rot="2700000">
            <a:off x="3745230" y="1421765"/>
            <a:ext cx="5196840" cy="51968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pic>
        <p:nvPicPr>
          <p:cNvPr id="5" name="图片 4"/>
          <p:cNvPicPr>
            <a:picLocks noChangeAspect="1"/>
          </p:cNvPicPr>
          <p:nvPr/>
        </p:nvPicPr>
        <p:blipFill>
          <a:blip r:embed="rId4"/>
          <a:stretch>
            <a:fillRect/>
          </a:stretch>
        </p:blipFill>
        <p:spPr>
          <a:xfrm>
            <a:off x="0" y="0"/>
            <a:ext cx="1524000" cy="895350"/>
          </a:xfrm>
          <a:prstGeom prst="rect">
            <a:avLst/>
          </a:prstGeom>
        </p:spPr>
      </p:pic>
      <p:sp>
        <p:nvSpPr>
          <p:cNvPr id="6" name="文本框 5"/>
          <p:cNvSpPr txBox="1"/>
          <p:nvPr/>
        </p:nvSpPr>
        <p:spPr>
          <a:xfrm>
            <a:off x="393065" y="2078355"/>
            <a:ext cx="737870" cy="2061210"/>
          </a:xfrm>
          <a:prstGeom prst="rect">
            <a:avLst/>
          </a:prstGeom>
          <a:solidFill>
            <a:schemeClr val="accent2">
              <a:lumMod val="20000"/>
              <a:lumOff val="80000"/>
            </a:schemeClr>
          </a:solidFill>
          <a:ln>
            <a:solidFill>
              <a:srgbClr val="C00000"/>
            </a:solidFill>
          </a:ln>
        </p:spPr>
        <p:txBody>
          <a:bodyPr wrap="square" rtlCol="0">
            <a:spAutoFit/>
          </a:bodyPr>
          <a:lstStyle/>
          <a:p>
            <a:r>
              <a:rPr lang="en-US" altLang="zh-CN" sz="3200" b="1" dirty="0">
                <a:latin typeface="字魂35号-经典雅黑" panose="00000500000000000000" pitchFamily="2" charset="-122"/>
                <a:ea typeface="字魂35号-经典雅黑" panose="00000500000000000000" pitchFamily="2" charset="-122"/>
              </a:rPr>
              <a:t>初次</a:t>
            </a:r>
          </a:p>
          <a:p>
            <a:r>
              <a:rPr lang="en-US" altLang="zh-CN" sz="3200" b="1" dirty="0">
                <a:latin typeface="字魂35号-经典雅黑" panose="00000500000000000000" pitchFamily="2" charset="-122"/>
                <a:ea typeface="字魂35号-经典雅黑" panose="00000500000000000000" pitchFamily="2" charset="-122"/>
              </a:rPr>
              <a:t>申请</a:t>
            </a:r>
            <a:endParaRPr lang="zh-CN" altLang="zh-CN" sz="3200" b="1" dirty="0">
              <a:latin typeface="黑体" panose="02010609060101010101" charset="-122"/>
              <a:ea typeface="黑体" panose="02010609060101010101" charset="-122"/>
            </a:endParaRPr>
          </a:p>
        </p:txBody>
      </p:sp>
      <p:cxnSp>
        <p:nvCxnSpPr>
          <p:cNvPr id="8" name="直接箭头连接符 7"/>
          <p:cNvCxnSpPr/>
          <p:nvPr/>
        </p:nvCxnSpPr>
        <p:spPr>
          <a:xfrm>
            <a:off x="1125220" y="3122930"/>
            <a:ext cx="508635" cy="38100"/>
          </a:xfrm>
          <a:prstGeom prst="straightConnector1">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pic>
        <p:nvPicPr>
          <p:cNvPr id="31" name="图片 30" descr="C:\Users\Administrator\Desktop\微信截图_20211027123020.png微信截图_20211027123020"/>
          <p:cNvPicPr>
            <a:picLocks noChangeAspect="1"/>
          </p:cNvPicPr>
          <p:nvPr/>
        </p:nvPicPr>
        <p:blipFill>
          <a:blip r:embed="rId5"/>
          <a:srcRect/>
          <a:stretch>
            <a:fillRect/>
          </a:stretch>
        </p:blipFill>
        <p:spPr>
          <a:xfrm>
            <a:off x="4269105" y="2374900"/>
            <a:ext cx="7623175" cy="2894330"/>
          </a:xfrm>
          <a:prstGeom prst="rect">
            <a:avLst/>
          </a:prstGeom>
        </p:spPr>
      </p:pic>
      <p:sp>
        <p:nvSpPr>
          <p:cNvPr id="40" name="文本框 39"/>
          <p:cNvSpPr txBox="1"/>
          <p:nvPr/>
        </p:nvSpPr>
        <p:spPr>
          <a:xfrm>
            <a:off x="10539095" y="1477010"/>
            <a:ext cx="1514475" cy="460375"/>
          </a:xfrm>
          <a:prstGeom prst="rect">
            <a:avLst/>
          </a:prstGeom>
          <a:solidFill>
            <a:schemeClr val="accent2">
              <a:lumMod val="20000"/>
              <a:lumOff val="80000"/>
            </a:schemeClr>
          </a:solidFill>
          <a:ln>
            <a:solidFill>
              <a:srgbClr val="C00000"/>
            </a:solidFill>
          </a:ln>
        </p:spPr>
        <p:txBody>
          <a:bodyPr wrap="square" rtlCol="0">
            <a:spAutoFit/>
          </a:bodyPr>
          <a:lstStyle/>
          <a:p>
            <a:r>
              <a:rPr lang="zh-CN" altLang="zh-CN" sz="2400" dirty="0">
                <a:latin typeface="黑体" panose="02010609060101010101" charset="-122"/>
                <a:ea typeface="黑体" panose="02010609060101010101" charset="-122"/>
              </a:rPr>
              <a:t>确定上报</a:t>
            </a:r>
          </a:p>
        </p:txBody>
      </p:sp>
      <p:sp>
        <p:nvSpPr>
          <p:cNvPr id="9" name="文本框 8"/>
          <p:cNvSpPr txBox="1"/>
          <p:nvPr/>
        </p:nvSpPr>
        <p:spPr>
          <a:xfrm>
            <a:off x="1125220" y="537845"/>
            <a:ext cx="2982595" cy="460375"/>
          </a:xfrm>
          <a:prstGeom prst="rect">
            <a:avLst/>
          </a:prstGeom>
          <a:noFill/>
        </p:spPr>
        <p:txBody>
          <a:bodyPr wrap="square" rtlCol="0">
            <a:spAutoFit/>
          </a:bodyPr>
          <a:lstStyle/>
          <a:p>
            <a:pPr algn="dist"/>
            <a:r>
              <a:rPr lang="zh-CN" altLang="en-US" sz="2400" dirty="0">
                <a:solidFill>
                  <a:schemeClr val="tx1"/>
                </a:solidFill>
                <a:latin typeface="字魂35号-经典雅黑" panose="00000500000000000000" pitchFamily="2" charset="-122"/>
                <a:ea typeface="字魂35号-经典雅黑" panose="00000500000000000000" pitchFamily="2" charset="-122"/>
                <a:sym typeface="+mn-ea"/>
              </a:rPr>
              <a:t>企业用户功能说明</a:t>
            </a:r>
          </a:p>
        </p:txBody>
      </p:sp>
      <p:cxnSp>
        <p:nvCxnSpPr>
          <p:cNvPr id="25" name="直接箭头连接符 24"/>
          <p:cNvCxnSpPr/>
          <p:nvPr/>
        </p:nvCxnSpPr>
        <p:spPr>
          <a:xfrm>
            <a:off x="2903220" y="3265805"/>
            <a:ext cx="1851025" cy="23495"/>
          </a:xfrm>
          <a:prstGeom prst="straightConnector1">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Administrator\Desktop\微信截图_20211027111953.png微信截图_20211027111953"/>
          <p:cNvPicPr>
            <a:picLocks noChangeAspect="1"/>
          </p:cNvPicPr>
          <p:nvPr/>
        </p:nvPicPr>
        <p:blipFill>
          <a:blip r:embed="rId3"/>
          <a:srcRect/>
          <a:stretch>
            <a:fillRect/>
          </a:stretch>
        </p:blipFill>
        <p:spPr>
          <a:xfrm>
            <a:off x="1283970" y="1222375"/>
            <a:ext cx="2632075" cy="5184775"/>
          </a:xfrm>
          <a:prstGeom prst="rect">
            <a:avLst/>
          </a:prstGeom>
        </p:spPr>
      </p:pic>
      <p:sp>
        <p:nvSpPr>
          <p:cNvPr id="18" name="矩形 17"/>
          <p:cNvSpPr/>
          <p:nvPr/>
        </p:nvSpPr>
        <p:spPr>
          <a:xfrm>
            <a:off x="4107180" y="1223010"/>
            <a:ext cx="7946390" cy="509905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AreaShape"/>
          <p:cNvSpPr/>
          <p:nvPr/>
        </p:nvSpPr>
        <p:spPr>
          <a:xfrm rot="2700000">
            <a:off x="3745230" y="1421765"/>
            <a:ext cx="5196840" cy="51968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pic>
        <p:nvPicPr>
          <p:cNvPr id="5" name="图片 4"/>
          <p:cNvPicPr>
            <a:picLocks noChangeAspect="1"/>
          </p:cNvPicPr>
          <p:nvPr/>
        </p:nvPicPr>
        <p:blipFill>
          <a:blip r:embed="rId4"/>
          <a:stretch>
            <a:fillRect/>
          </a:stretch>
        </p:blipFill>
        <p:spPr>
          <a:xfrm>
            <a:off x="0" y="0"/>
            <a:ext cx="1524000" cy="895350"/>
          </a:xfrm>
          <a:prstGeom prst="rect">
            <a:avLst/>
          </a:prstGeom>
        </p:spPr>
      </p:pic>
      <p:sp>
        <p:nvSpPr>
          <p:cNvPr id="6" name="文本框 5"/>
          <p:cNvSpPr txBox="1"/>
          <p:nvPr/>
        </p:nvSpPr>
        <p:spPr>
          <a:xfrm>
            <a:off x="393065" y="2078355"/>
            <a:ext cx="737870" cy="2061210"/>
          </a:xfrm>
          <a:prstGeom prst="rect">
            <a:avLst/>
          </a:prstGeom>
          <a:solidFill>
            <a:schemeClr val="accent2">
              <a:lumMod val="20000"/>
              <a:lumOff val="80000"/>
            </a:schemeClr>
          </a:solidFill>
          <a:ln>
            <a:solidFill>
              <a:srgbClr val="C00000"/>
            </a:solidFill>
          </a:ln>
        </p:spPr>
        <p:txBody>
          <a:bodyPr wrap="square" rtlCol="0">
            <a:spAutoFit/>
          </a:bodyPr>
          <a:lstStyle/>
          <a:p>
            <a:r>
              <a:rPr lang="en-US" altLang="zh-CN" sz="3200" b="1" dirty="0">
                <a:latin typeface="字魂35号-经典雅黑" panose="00000500000000000000" pitchFamily="2" charset="-122"/>
                <a:ea typeface="字魂35号-经典雅黑" panose="00000500000000000000" pitchFamily="2" charset="-122"/>
              </a:rPr>
              <a:t>初次</a:t>
            </a:r>
          </a:p>
          <a:p>
            <a:r>
              <a:rPr lang="en-US" altLang="zh-CN" sz="3200" b="1" dirty="0">
                <a:latin typeface="字魂35号-经典雅黑" panose="00000500000000000000" pitchFamily="2" charset="-122"/>
                <a:ea typeface="字魂35号-经典雅黑" panose="00000500000000000000" pitchFamily="2" charset="-122"/>
              </a:rPr>
              <a:t>申请</a:t>
            </a:r>
            <a:endParaRPr lang="zh-CN" altLang="zh-CN" sz="3200" b="1" dirty="0">
              <a:latin typeface="黑体" panose="02010609060101010101" charset="-122"/>
              <a:ea typeface="黑体" panose="02010609060101010101" charset="-122"/>
            </a:endParaRPr>
          </a:p>
        </p:txBody>
      </p:sp>
      <p:cxnSp>
        <p:nvCxnSpPr>
          <p:cNvPr id="8" name="直接箭头连接符 7"/>
          <p:cNvCxnSpPr/>
          <p:nvPr/>
        </p:nvCxnSpPr>
        <p:spPr>
          <a:xfrm>
            <a:off x="1125220" y="3122930"/>
            <a:ext cx="508635" cy="38100"/>
          </a:xfrm>
          <a:prstGeom prst="straightConnector1">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pic>
        <p:nvPicPr>
          <p:cNvPr id="38" name="图片 37" descr="图片4"/>
          <p:cNvPicPr>
            <a:picLocks noChangeAspect="1"/>
          </p:cNvPicPr>
          <p:nvPr/>
        </p:nvPicPr>
        <p:blipFill>
          <a:blip r:embed="rId5"/>
          <a:stretch>
            <a:fillRect/>
          </a:stretch>
        </p:blipFill>
        <p:spPr>
          <a:xfrm>
            <a:off x="4410710" y="2547620"/>
            <a:ext cx="7429500" cy="3017520"/>
          </a:xfrm>
          <a:prstGeom prst="rect">
            <a:avLst/>
          </a:prstGeom>
        </p:spPr>
      </p:pic>
      <p:cxnSp>
        <p:nvCxnSpPr>
          <p:cNvPr id="25" name="直接箭头连接符 24"/>
          <p:cNvCxnSpPr/>
          <p:nvPr/>
        </p:nvCxnSpPr>
        <p:spPr>
          <a:xfrm>
            <a:off x="3093085" y="3660775"/>
            <a:ext cx="1851025" cy="23495"/>
          </a:xfrm>
          <a:prstGeom prst="straightConnector1">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9718040" y="1489710"/>
            <a:ext cx="2335530" cy="460375"/>
          </a:xfrm>
          <a:prstGeom prst="rect">
            <a:avLst/>
          </a:prstGeom>
          <a:solidFill>
            <a:schemeClr val="accent2">
              <a:lumMod val="20000"/>
              <a:lumOff val="80000"/>
            </a:schemeClr>
          </a:solidFill>
          <a:ln>
            <a:solidFill>
              <a:srgbClr val="C00000"/>
            </a:solidFill>
          </a:ln>
        </p:spPr>
        <p:txBody>
          <a:bodyPr wrap="square" rtlCol="0">
            <a:spAutoFit/>
          </a:bodyPr>
          <a:lstStyle/>
          <a:p>
            <a:r>
              <a:rPr lang="zh-CN" altLang="zh-CN" sz="2400" dirty="0">
                <a:latin typeface="黑体" panose="02010609060101010101" charset="-122"/>
                <a:ea typeface="黑体" panose="02010609060101010101" charset="-122"/>
              </a:rPr>
              <a:t>评审申请表打印</a:t>
            </a:r>
          </a:p>
        </p:txBody>
      </p:sp>
      <p:sp>
        <p:nvSpPr>
          <p:cNvPr id="11" name="文本框 10"/>
          <p:cNvSpPr txBox="1"/>
          <p:nvPr/>
        </p:nvSpPr>
        <p:spPr>
          <a:xfrm>
            <a:off x="1125220" y="537845"/>
            <a:ext cx="2982595" cy="460375"/>
          </a:xfrm>
          <a:prstGeom prst="rect">
            <a:avLst/>
          </a:prstGeom>
          <a:noFill/>
        </p:spPr>
        <p:txBody>
          <a:bodyPr wrap="square" rtlCol="0">
            <a:spAutoFit/>
          </a:bodyPr>
          <a:lstStyle/>
          <a:p>
            <a:pPr algn="dist"/>
            <a:r>
              <a:rPr lang="zh-CN" altLang="en-US" sz="2400" dirty="0">
                <a:solidFill>
                  <a:schemeClr val="tx1"/>
                </a:solidFill>
                <a:latin typeface="字魂35号-经典雅黑" panose="00000500000000000000" pitchFamily="2" charset="-122"/>
                <a:ea typeface="字魂35号-经典雅黑" panose="00000500000000000000" pitchFamily="2" charset="-122"/>
                <a:sym typeface="+mn-ea"/>
              </a:rPr>
              <a:t>企业用户功能说明</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Administrator\Desktop\微信截图_20211027111953.png微信截图_20211027111953"/>
          <p:cNvPicPr>
            <a:picLocks noChangeAspect="1"/>
          </p:cNvPicPr>
          <p:nvPr/>
        </p:nvPicPr>
        <p:blipFill>
          <a:blip r:embed="rId3"/>
          <a:srcRect/>
          <a:stretch>
            <a:fillRect/>
          </a:stretch>
        </p:blipFill>
        <p:spPr>
          <a:xfrm>
            <a:off x="1283970" y="1222375"/>
            <a:ext cx="2632075" cy="5184775"/>
          </a:xfrm>
          <a:prstGeom prst="rect">
            <a:avLst/>
          </a:prstGeom>
        </p:spPr>
      </p:pic>
      <p:sp>
        <p:nvSpPr>
          <p:cNvPr id="18" name="矩形 17"/>
          <p:cNvSpPr/>
          <p:nvPr/>
        </p:nvSpPr>
        <p:spPr>
          <a:xfrm>
            <a:off x="4107180" y="1223010"/>
            <a:ext cx="7946390" cy="509905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AreaShape"/>
          <p:cNvSpPr/>
          <p:nvPr/>
        </p:nvSpPr>
        <p:spPr>
          <a:xfrm rot="2700000">
            <a:off x="3745230" y="1421765"/>
            <a:ext cx="5196840" cy="51968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pic>
        <p:nvPicPr>
          <p:cNvPr id="5" name="图片 4"/>
          <p:cNvPicPr>
            <a:picLocks noChangeAspect="1"/>
          </p:cNvPicPr>
          <p:nvPr/>
        </p:nvPicPr>
        <p:blipFill>
          <a:blip r:embed="rId4"/>
          <a:stretch>
            <a:fillRect/>
          </a:stretch>
        </p:blipFill>
        <p:spPr>
          <a:xfrm>
            <a:off x="0" y="0"/>
            <a:ext cx="1524000" cy="895350"/>
          </a:xfrm>
          <a:prstGeom prst="rect">
            <a:avLst/>
          </a:prstGeom>
        </p:spPr>
      </p:pic>
      <p:sp>
        <p:nvSpPr>
          <p:cNvPr id="6" name="文本框 5"/>
          <p:cNvSpPr txBox="1"/>
          <p:nvPr/>
        </p:nvSpPr>
        <p:spPr>
          <a:xfrm>
            <a:off x="393065" y="2078355"/>
            <a:ext cx="737870" cy="2061210"/>
          </a:xfrm>
          <a:prstGeom prst="rect">
            <a:avLst/>
          </a:prstGeom>
          <a:solidFill>
            <a:schemeClr val="accent2">
              <a:lumMod val="20000"/>
              <a:lumOff val="80000"/>
            </a:schemeClr>
          </a:solidFill>
          <a:ln>
            <a:solidFill>
              <a:srgbClr val="C00000"/>
            </a:solidFill>
          </a:ln>
        </p:spPr>
        <p:txBody>
          <a:bodyPr wrap="square" rtlCol="0">
            <a:spAutoFit/>
          </a:bodyPr>
          <a:lstStyle/>
          <a:p>
            <a:r>
              <a:rPr lang="en-US" altLang="zh-CN" sz="3200" b="1" dirty="0">
                <a:latin typeface="字魂35号-经典雅黑" panose="00000500000000000000" pitchFamily="2" charset="-122"/>
                <a:ea typeface="字魂35号-经典雅黑" panose="00000500000000000000" pitchFamily="2" charset="-122"/>
              </a:rPr>
              <a:t>初次</a:t>
            </a:r>
          </a:p>
          <a:p>
            <a:r>
              <a:rPr lang="en-US" altLang="zh-CN" sz="3200" b="1" dirty="0">
                <a:latin typeface="字魂35号-经典雅黑" panose="00000500000000000000" pitchFamily="2" charset="-122"/>
                <a:ea typeface="字魂35号-经典雅黑" panose="00000500000000000000" pitchFamily="2" charset="-122"/>
              </a:rPr>
              <a:t>申请</a:t>
            </a:r>
            <a:endParaRPr lang="zh-CN" altLang="zh-CN" sz="3200" b="1" dirty="0">
              <a:latin typeface="黑体" panose="02010609060101010101" charset="-122"/>
              <a:ea typeface="黑体" panose="02010609060101010101" charset="-122"/>
            </a:endParaRPr>
          </a:p>
        </p:txBody>
      </p:sp>
      <p:cxnSp>
        <p:nvCxnSpPr>
          <p:cNvPr id="8" name="直接箭头连接符 7"/>
          <p:cNvCxnSpPr/>
          <p:nvPr/>
        </p:nvCxnSpPr>
        <p:spPr>
          <a:xfrm>
            <a:off x="1125220" y="3122930"/>
            <a:ext cx="508635" cy="38100"/>
          </a:xfrm>
          <a:prstGeom prst="straightConnector1">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pic>
        <p:nvPicPr>
          <p:cNvPr id="39" name="图片 38" descr="C:\Users\Administrator\Desktop\图片4.png图片4"/>
          <p:cNvPicPr>
            <a:picLocks noChangeAspect="1"/>
          </p:cNvPicPr>
          <p:nvPr/>
        </p:nvPicPr>
        <p:blipFill>
          <a:blip r:embed="rId5"/>
          <a:srcRect/>
          <a:stretch>
            <a:fillRect/>
          </a:stretch>
        </p:blipFill>
        <p:spPr>
          <a:xfrm>
            <a:off x="4359275" y="2435860"/>
            <a:ext cx="7508240" cy="2757805"/>
          </a:xfrm>
          <a:prstGeom prst="rect">
            <a:avLst/>
          </a:prstGeom>
        </p:spPr>
      </p:pic>
      <p:sp>
        <p:nvSpPr>
          <p:cNvPr id="41" name="文本框 40"/>
          <p:cNvSpPr txBox="1"/>
          <p:nvPr/>
        </p:nvSpPr>
        <p:spPr>
          <a:xfrm>
            <a:off x="10212070" y="1588770"/>
            <a:ext cx="1841500" cy="460375"/>
          </a:xfrm>
          <a:prstGeom prst="rect">
            <a:avLst/>
          </a:prstGeom>
          <a:solidFill>
            <a:schemeClr val="accent2">
              <a:lumMod val="20000"/>
              <a:lumOff val="80000"/>
            </a:schemeClr>
          </a:solidFill>
          <a:ln>
            <a:solidFill>
              <a:srgbClr val="C00000"/>
            </a:solidFill>
          </a:ln>
        </p:spPr>
        <p:txBody>
          <a:bodyPr wrap="square" rtlCol="0">
            <a:spAutoFit/>
          </a:bodyPr>
          <a:lstStyle/>
          <a:p>
            <a:r>
              <a:rPr lang="zh-CN" altLang="zh-CN" sz="2400" dirty="0">
                <a:latin typeface="黑体" panose="02010609060101010101" charset="-122"/>
                <a:ea typeface="黑体" panose="02010609060101010101" charset="-122"/>
              </a:rPr>
              <a:t>整改报告书</a:t>
            </a:r>
          </a:p>
        </p:txBody>
      </p:sp>
      <p:sp>
        <p:nvSpPr>
          <p:cNvPr id="11" name="文本框 10"/>
          <p:cNvSpPr txBox="1"/>
          <p:nvPr/>
        </p:nvSpPr>
        <p:spPr>
          <a:xfrm>
            <a:off x="1125220" y="537845"/>
            <a:ext cx="2982595" cy="460375"/>
          </a:xfrm>
          <a:prstGeom prst="rect">
            <a:avLst/>
          </a:prstGeom>
          <a:noFill/>
        </p:spPr>
        <p:txBody>
          <a:bodyPr wrap="square" rtlCol="0">
            <a:spAutoFit/>
          </a:bodyPr>
          <a:lstStyle/>
          <a:p>
            <a:pPr algn="dist"/>
            <a:r>
              <a:rPr lang="zh-CN" altLang="en-US" sz="2400" dirty="0">
                <a:solidFill>
                  <a:schemeClr val="tx1"/>
                </a:solidFill>
                <a:latin typeface="字魂35号-经典雅黑" panose="00000500000000000000" pitchFamily="2" charset="-122"/>
                <a:ea typeface="字魂35号-经典雅黑" panose="00000500000000000000" pitchFamily="2" charset="-122"/>
                <a:sym typeface="+mn-ea"/>
              </a:rPr>
              <a:t>企业用户功能说明</a:t>
            </a:r>
          </a:p>
        </p:txBody>
      </p:sp>
      <p:cxnSp>
        <p:nvCxnSpPr>
          <p:cNvPr id="9" name="直接箭头连接符 8"/>
          <p:cNvCxnSpPr/>
          <p:nvPr/>
        </p:nvCxnSpPr>
        <p:spPr>
          <a:xfrm>
            <a:off x="3093085" y="4007485"/>
            <a:ext cx="1851025" cy="23495"/>
          </a:xfrm>
          <a:prstGeom prst="straightConnector1">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Administrator\Desktop\微信截图_20211027121504.png微信截图_20211027121504"/>
          <p:cNvPicPr>
            <a:picLocks noChangeAspect="1"/>
          </p:cNvPicPr>
          <p:nvPr/>
        </p:nvPicPr>
        <p:blipFill>
          <a:blip r:embed="rId3"/>
          <a:srcRect/>
          <a:stretch>
            <a:fillRect/>
          </a:stretch>
        </p:blipFill>
        <p:spPr>
          <a:xfrm>
            <a:off x="1278890" y="1232535"/>
            <a:ext cx="2619375" cy="5146675"/>
          </a:xfrm>
          <a:prstGeom prst="rect">
            <a:avLst/>
          </a:prstGeom>
        </p:spPr>
      </p:pic>
      <p:sp>
        <p:nvSpPr>
          <p:cNvPr id="18" name="矩形 17"/>
          <p:cNvSpPr/>
          <p:nvPr/>
        </p:nvSpPr>
        <p:spPr>
          <a:xfrm>
            <a:off x="4107815" y="1232535"/>
            <a:ext cx="7945755" cy="517461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AreaShape"/>
          <p:cNvSpPr/>
          <p:nvPr/>
        </p:nvSpPr>
        <p:spPr>
          <a:xfrm rot="2700000">
            <a:off x="3745230" y="1421765"/>
            <a:ext cx="5196840" cy="51968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pic>
        <p:nvPicPr>
          <p:cNvPr id="5" name="图片 4"/>
          <p:cNvPicPr>
            <a:picLocks noChangeAspect="1"/>
          </p:cNvPicPr>
          <p:nvPr/>
        </p:nvPicPr>
        <p:blipFill>
          <a:blip r:embed="rId4"/>
          <a:stretch>
            <a:fillRect/>
          </a:stretch>
        </p:blipFill>
        <p:spPr>
          <a:xfrm>
            <a:off x="0" y="0"/>
            <a:ext cx="1524000" cy="895350"/>
          </a:xfrm>
          <a:prstGeom prst="rect">
            <a:avLst/>
          </a:prstGeom>
        </p:spPr>
      </p:pic>
      <p:sp>
        <p:nvSpPr>
          <p:cNvPr id="6" name="文本框 5"/>
          <p:cNvSpPr txBox="1"/>
          <p:nvPr/>
        </p:nvSpPr>
        <p:spPr>
          <a:xfrm>
            <a:off x="393065" y="2480310"/>
            <a:ext cx="737870" cy="2061210"/>
          </a:xfrm>
          <a:prstGeom prst="rect">
            <a:avLst/>
          </a:prstGeom>
          <a:solidFill>
            <a:schemeClr val="accent2">
              <a:lumMod val="20000"/>
              <a:lumOff val="80000"/>
            </a:schemeClr>
          </a:solidFill>
          <a:ln>
            <a:solidFill>
              <a:srgbClr val="C00000"/>
            </a:solidFill>
          </a:ln>
        </p:spPr>
        <p:txBody>
          <a:bodyPr wrap="square" rtlCol="0">
            <a:spAutoFit/>
          </a:bodyPr>
          <a:lstStyle/>
          <a:p>
            <a:r>
              <a:rPr lang="zh-CN" altLang="en-US" sz="3200" b="1" dirty="0">
                <a:latin typeface="字魂35号-经典雅黑" panose="00000500000000000000" pitchFamily="2" charset="-122"/>
                <a:ea typeface="字魂35号-经典雅黑" panose="00000500000000000000" pitchFamily="2" charset="-122"/>
              </a:rPr>
              <a:t>延期复评</a:t>
            </a:r>
            <a:endParaRPr lang="zh-CN" altLang="en-US" sz="3200" b="1" dirty="0">
              <a:latin typeface="黑体" panose="02010609060101010101" charset="-122"/>
              <a:ea typeface="黑体" panose="02010609060101010101" charset="-122"/>
            </a:endParaRPr>
          </a:p>
        </p:txBody>
      </p:sp>
      <p:cxnSp>
        <p:nvCxnSpPr>
          <p:cNvPr id="8" name="直接箭头连接符 7"/>
          <p:cNvCxnSpPr/>
          <p:nvPr/>
        </p:nvCxnSpPr>
        <p:spPr>
          <a:xfrm>
            <a:off x="1125220" y="3414395"/>
            <a:ext cx="508635" cy="38100"/>
          </a:xfrm>
          <a:prstGeom prst="straightConnector1">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pic>
        <p:nvPicPr>
          <p:cNvPr id="9" name="图片 8" descr="C:\Users\Administrator\Desktop\微信截图_20211029163144.png微信截图_20211029163144"/>
          <p:cNvPicPr>
            <a:picLocks noChangeAspect="1"/>
          </p:cNvPicPr>
          <p:nvPr/>
        </p:nvPicPr>
        <p:blipFill>
          <a:blip r:embed="rId5"/>
          <a:srcRect/>
          <a:stretch>
            <a:fillRect/>
          </a:stretch>
        </p:blipFill>
        <p:spPr>
          <a:xfrm>
            <a:off x="4304665" y="1616710"/>
            <a:ext cx="7585710" cy="4624070"/>
          </a:xfrm>
          <a:prstGeom prst="rect">
            <a:avLst/>
          </a:prstGeom>
        </p:spPr>
      </p:pic>
      <p:sp>
        <p:nvSpPr>
          <p:cNvPr id="13" name="文本框 12"/>
          <p:cNvSpPr txBox="1"/>
          <p:nvPr/>
        </p:nvSpPr>
        <p:spPr>
          <a:xfrm>
            <a:off x="1125220" y="537845"/>
            <a:ext cx="2982595" cy="460375"/>
          </a:xfrm>
          <a:prstGeom prst="rect">
            <a:avLst/>
          </a:prstGeom>
          <a:noFill/>
        </p:spPr>
        <p:txBody>
          <a:bodyPr wrap="square" rtlCol="0">
            <a:spAutoFit/>
          </a:bodyPr>
          <a:lstStyle/>
          <a:p>
            <a:pPr algn="dist"/>
            <a:r>
              <a:rPr lang="zh-CN" altLang="en-US" sz="2400" dirty="0">
                <a:solidFill>
                  <a:schemeClr val="tx1"/>
                </a:solidFill>
                <a:latin typeface="字魂35号-经典雅黑" panose="00000500000000000000" pitchFamily="2" charset="-122"/>
                <a:ea typeface="字魂35号-经典雅黑" panose="00000500000000000000" pitchFamily="2" charset="-122"/>
                <a:sym typeface="+mn-ea"/>
              </a:rPr>
              <a:t>企业用户功能说明</a:t>
            </a:r>
          </a:p>
        </p:txBody>
      </p:sp>
      <p:cxnSp>
        <p:nvCxnSpPr>
          <p:cNvPr id="25" name="直接箭头连接符 24"/>
          <p:cNvCxnSpPr/>
          <p:nvPr/>
        </p:nvCxnSpPr>
        <p:spPr>
          <a:xfrm>
            <a:off x="2718435" y="2513330"/>
            <a:ext cx="1851025" cy="23495"/>
          </a:xfrm>
          <a:prstGeom prst="straightConnector1">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0557510" y="1379855"/>
            <a:ext cx="1496060" cy="460375"/>
          </a:xfrm>
          <a:prstGeom prst="rect">
            <a:avLst/>
          </a:prstGeom>
          <a:solidFill>
            <a:schemeClr val="accent2">
              <a:lumMod val="20000"/>
              <a:lumOff val="80000"/>
            </a:schemeClr>
          </a:solidFill>
          <a:ln>
            <a:solidFill>
              <a:srgbClr val="C00000"/>
            </a:solidFill>
          </a:ln>
        </p:spPr>
        <p:txBody>
          <a:bodyPr wrap="square" rtlCol="0">
            <a:spAutoFit/>
          </a:bodyPr>
          <a:lstStyle/>
          <a:p>
            <a:r>
              <a:rPr lang="zh-CN" altLang="zh-CN" sz="2400" dirty="0">
                <a:latin typeface="黑体" panose="02010609060101010101" charset="-122"/>
                <a:ea typeface="黑体" panose="02010609060101010101" charset="-122"/>
              </a:rPr>
              <a:t>基本信息</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Administrator\Desktop\微信截图_20211027121504.png微信截图_20211027121504"/>
          <p:cNvPicPr>
            <a:picLocks noChangeAspect="1"/>
          </p:cNvPicPr>
          <p:nvPr/>
        </p:nvPicPr>
        <p:blipFill>
          <a:blip r:embed="rId3"/>
          <a:srcRect/>
          <a:stretch>
            <a:fillRect/>
          </a:stretch>
        </p:blipFill>
        <p:spPr>
          <a:xfrm>
            <a:off x="1278890" y="1232535"/>
            <a:ext cx="2619375" cy="5146675"/>
          </a:xfrm>
          <a:prstGeom prst="rect">
            <a:avLst/>
          </a:prstGeom>
        </p:spPr>
      </p:pic>
      <p:sp>
        <p:nvSpPr>
          <p:cNvPr id="18" name="矩形 17"/>
          <p:cNvSpPr/>
          <p:nvPr/>
        </p:nvSpPr>
        <p:spPr>
          <a:xfrm>
            <a:off x="4107815" y="1231900"/>
            <a:ext cx="7945755" cy="517525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AreaShape"/>
          <p:cNvSpPr/>
          <p:nvPr/>
        </p:nvSpPr>
        <p:spPr>
          <a:xfrm rot="2700000">
            <a:off x="3745230" y="1421765"/>
            <a:ext cx="5196840" cy="51968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pic>
        <p:nvPicPr>
          <p:cNvPr id="5" name="图片 4"/>
          <p:cNvPicPr>
            <a:picLocks noChangeAspect="1"/>
          </p:cNvPicPr>
          <p:nvPr/>
        </p:nvPicPr>
        <p:blipFill>
          <a:blip r:embed="rId4"/>
          <a:stretch>
            <a:fillRect/>
          </a:stretch>
        </p:blipFill>
        <p:spPr>
          <a:xfrm>
            <a:off x="0" y="0"/>
            <a:ext cx="1524000" cy="895350"/>
          </a:xfrm>
          <a:prstGeom prst="rect">
            <a:avLst/>
          </a:prstGeom>
        </p:spPr>
      </p:pic>
      <p:sp>
        <p:nvSpPr>
          <p:cNvPr id="6" name="文本框 5"/>
          <p:cNvSpPr txBox="1"/>
          <p:nvPr/>
        </p:nvSpPr>
        <p:spPr>
          <a:xfrm>
            <a:off x="393065" y="2480310"/>
            <a:ext cx="737870" cy="2061210"/>
          </a:xfrm>
          <a:prstGeom prst="rect">
            <a:avLst/>
          </a:prstGeom>
          <a:solidFill>
            <a:schemeClr val="accent2">
              <a:lumMod val="20000"/>
              <a:lumOff val="80000"/>
            </a:schemeClr>
          </a:solidFill>
          <a:ln>
            <a:solidFill>
              <a:srgbClr val="C00000"/>
            </a:solidFill>
          </a:ln>
        </p:spPr>
        <p:txBody>
          <a:bodyPr wrap="square" rtlCol="0">
            <a:spAutoFit/>
          </a:bodyPr>
          <a:lstStyle/>
          <a:p>
            <a:r>
              <a:rPr lang="zh-CN" altLang="en-US" sz="3200" b="1" dirty="0">
                <a:latin typeface="字魂35号-经典雅黑" panose="00000500000000000000" pitchFamily="2" charset="-122"/>
                <a:ea typeface="字魂35号-经典雅黑" panose="00000500000000000000" pitchFamily="2" charset="-122"/>
              </a:rPr>
              <a:t>延期复评</a:t>
            </a:r>
            <a:endParaRPr lang="zh-CN" altLang="en-US" sz="3200" b="1" dirty="0">
              <a:latin typeface="黑体" panose="02010609060101010101" charset="-122"/>
              <a:ea typeface="黑体" panose="02010609060101010101" charset="-122"/>
            </a:endParaRPr>
          </a:p>
        </p:txBody>
      </p:sp>
      <p:cxnSp>
        <p:nvCxnSpPr>
          <p:cNvPr id="8" name="直接箭头连接符 7"/>
          <p:cNvCxnSpPr/>
          <p:nvPr/>
        </p:nvCxnSpPr>
        <p:spPr>
          <a:xfrm>
            <a:off x="1125220" y="3414395"/>
            <a:ext cx="508635" cy="38100"/>
          </a:xfrm>
          <a:prstGeom prst="straightConnector1">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pic>
        <p:nvPicPr>
          <p:cNvPr id="19" name="图片 18" descr="C:\Users\Administrator\Desktop\图片1.png图片1"/>
          <p:cNvPicPr>
            <a:picLocks noChangeAspect="1"/>
          </p:cNvPicPr>
          <p:nvPr/>
        </p:nvPicPr>
        <p:blipFill>
          <a:blip r:embed="rId5"/>
          <a:srcRect/>
          <a:stretch>
            <a:fillRect/>
          </a:stretch>
        </p:blipFill>
        <p:spPr>
          <a:xfrm>
            <a:off x="4187825" y="2207260"/>
            <a:ext cx="7750175" cy="3394075"/>
          </a:xfrm>
          <a:prstGeom prst="rect">
            <a:avLst/>
          </a:prstGeom>
        </p:spPr>
      </p:pic>
      <p:sp>
        <p:nvSpPr>
          <p:cNvPr id="28" name="文本框 27"/>
          <p:cNvSpPr txBox="1"/>
          <p:nvPr/>
        </p:nvSpPr>
        <p:spPr>
          <a:xfrm>
            <a:off x="10557510" y="1427480"/>
            <a:ext cx="1496060" cy="460375"/>
          </a:xfrm>
          <a:prstGeom prst="rect">
            <a:avLst/>
          </a:prstGeom>
          <a:solidFill>
            <a:schemeClr val="accent2">
              <a:lumMod val="20000"/>
              <a:lumOff val="80000"/>
            </a:schemeClr>
          </a:solidFill>
          <a:ln>
            <a:solidFill>
              <a:srgbClr val="C00000"/>
            </a:solidFill>
          </a:ln>
        </p:spPr>
        <p:txBody>
          <a:bodyPr wrap="square" rtlCol="0">
            <a:spAutoFit/>
          </a:bodyPr>
          <a:lstStyle/>
          <a:p>
            <a:r>
              <a:rPr lang="zh-CN" altLang="zh-CN" sz="2400" dirty="0">
                <a:latin typeface="黑体" panose="02010609060101010101" charset="-122"/>
                <a:ea typeface="黑体" panose="02010609060101010101" charset="-122"/>
              </a:rPr>
              <a:t>企业自评</a:t>
            </a:r>
          </a:p>
        </p:txBody>
      </p:sp>
      <p:sp>
        <p:nvSpPr>
          <p:cNvPr id="13" name="文本框 12"/>
          <p:cNvSpPr txBox="1"/>
          <p:nvPr/>
        </p:nvSpPr>
        <p:spPr>
          <a:xfrm>
            <a:off x="1125220" y="537845"/>
            <a:ext cx="2982595" cy="460375"/>
          </a:xfrm>
          <a:prstGeom prst="rect">
            <a:avLst/>
          </a:prstGeom>
          <a:noFill/>
        </p:spPr>
        <p:txBody>
          <a:bodyPr wrap="square" rtlCol="0">
            <a:spAutoFit/>
          </a:bodyPr>
          <a:lstStyle/>
          <a:p>
            <a:pPr algn="dist"/>
            <a:r>
              <a:rPr lang="zh-CN" altLang="en-US" sz="2400" dirty="0">
                <a:solidFill>
                  <a:schemeClr val="tx1"/>
                </a:solidFill>
                <a:latin typeface="字魂35号-经典雅黑" panose="00000500000000000000" pitchFamily="2" charset="-122"/>
                <a:ea typeface="字魂35号-经典雅黑" panose="00000500000000000000" pitchFamily="2" charset="-122"/>
                <a:sym typeface="+mn-ea"/>
              </a:rPr>
              <a:t>企业用户功能说明</a:t>
            </a:r>
          </a:p>
        </p:txBody>
      </p:sp>
      <p:cxnSp>
        <p:nvCxnSpPr>
          <p:cNvPr id="2" name="直接箭头连接符 1"/>
          <p:cNvCxnSpPr/>
          <p:nvPr/>
        </p:nvCxnSpPr>
        <p:spPr>
          <a:xfrm>
            <a:off x="2718435" y="2860040"/>
            <a:ext cx="1851025" cy="23495"/>
          </a:xfrm>
          <a:prstGeom prst="straightConnector1">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Administrator\Desktop\微信截图_20211027121504.png微信截图_20211027121504"/>
          <p:cNvPicPr>
            <a:picLocks noChangeAspect="1"/>
          </p:cNvPicPr>
          <p:nvPr/>
        </p:nvPicPr>
        <p:blipFill>
          <a:blip r:embed="rId3"/>
          <a:srcRect/>
          <a:stretch>
            <a:fillRect/>
          </a:stretch>
        </p:blipFill>
        <p:spPr>
          <a:xfrm>
            <a:off x="1278890" y="1232535"/>
            <a:ext cx="2619375" cy="5146675"/>
          </a:xfrm>
          <a:prstGeom prst="rect">
            <a:avLst/>
          </a:prstGeom>
        </p:spPr>
      </p:pic>
      <p:sp>
        <p:nvSpPr>
          <p:cNvPr id="18" name="矩形 17"/>
          <p:cNvSpPr/>
          <p:nvPr/>
        </p:nvSpPr>
        <p:spPr>
          <a:xfrm>
            <a:off x="4107815" y="1232535"/>
            <a:ext cx="7945755" cy="517461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AreaShape"/>
          <p:cNvSpPr/>
          <p:nvPr/>
        </p:nvSpPr>
        <p:spPr>
          <a:xfrm rot="2700000">
            <a:off x="3745230" y="1421765"/>
            <a:ext cx="5196840" cy="51968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pic>
        <p:nvPicPr>
          <p:cNvPr id="5" name="图片 4"/>
          <p:cNvPicPr>
            <a:picLocks noChangeAspect="1"/>
          </p:cNvPicPr>
          <p:nvPr/>
        </p:nvPicPr>
        <p:blipFill>
          <a:blip r:embed="rId4"/>
          <a:stretch>
            <a:fillRect/>
          </a:stretch>
        </p:blipFill>
        <p:spPr>
          <a:xfrm>
            <a:off x="0" y="0"/>
            <a:ext cx="1524000" cy="895350"/>
          </a:xfrm>
          <a:prstGeom prst="rect">
            <a:avLst/>
          </a:prstGeom>
        </p:spPr>
      </p:pic>
      <p:sp>
        <p:nvSpPr>
          <p:cNvPr id="6" name="文本框 5"/>
          <p:cNvSpPr txBox="1"/>
          <p:nvPr/>
        </p:nvSpPr>
        <p:spPr>
          <a:xfrm>
            <a:off x="393065" y="2480310"/>
            <a:ext cx="737870" cy="2061210"/>
          </a:xfrm>
          <a:prstGeom prst="rect">
            <a:avLst/>
          </a:prstGeom>
          <a:solidFill>
            <a:schemeClr val="accent2">
              <a:lumMod val="20000"/>
              <a:lumOff val="80000"/>
            </a:schemeClr>
          </a:solidFill>
          <a:ln>
            <a:solidFill>
              <a:srgbClr val="C00000"/>
            </a:solidFill>
          </a:ln>
        </p:spPr>
        <p:txBody>
          <a:bodyPr wrap="square" rtlCol="0">
            <a:spAutoFit/>
          </a:bodyPr>
          <a:lstStyle/>
          <a:p>
            <a:r>
              <a:rPr lang="zh-CN" altLang="en-US" sz="3200" b="1" dirty="0">
                <a:latin typeface="字魂35号-经典雅黑" panose="00000500000000000000" pitchFamily="2" charset="-122"/>
                <a:ea typeface="字魂35号-经典雅黑" panose="00000500000000000000" pitchFamily="2" charset="-122"/>
              </a:rPr>
              <a:t>延期复评</a:t>
            </a:r>
            <a:endParaRPr lang="zh-CN" altLang="en-US" sz="3200" b="1" dirty="0">
              <a:latin typeface="黑体" panose="02010609060101010101" charset="-122"/>
              <a:ea typeface="黑体" panose="02010609060101010101" charset="-122"/>
            </a:endParaRPr>
          </a:p>
        </p:txBody>
      </p:sp>
      <p:cxnSp>
        <p:nvCxnSpPr>
          <p:cNvPr id="8" name="直接箭头连接符 7"/>
          <p:cNvCxnSpPr/>
          <p:nvPr/>
        </p:nvCxnSpPr>
        <p:spPr>
          <a:xfrm>
            <a:off x="1125220" y="3414395"/>
            <a:ext cx="508635" cy="38100"/>
          </a:xfrm>
          <a:prstGeom prst="straightConnector1">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pic>
        <p:nvPicPr>
          <p:cNvPr id="30" name="图片 29" descr="C:\Users\Administrator\Desktop\图片2.png图片2"/>
          <p:cNvPicPr>
            <a:picLocks noChangeAspect="1"/>
          </p:cNvPicPr>
          <p:nvPr/>
        </p:nvPicPr>
        <p:blipFill>
          <a:blip r:embed="rId5"/>
          <a:srcRect/>
          <a:stretch>
            <a:fillRect/>
          </a:stretch>
        </p:blipFill>
        <p:spPr>
          <a:xfrm>
            <a:off x="4274820" y="2222500"/>
            <a:ext cx="7611110" cy="2838450"/>
          </a:xfrm>
          <a:prstGeom prst="rect">
            <a:avLst/>
          </a:prstGeom>
        </p:spPr>
      </p:pic>
      <p:cxnSp>
        <p:nvCxnSpPr>
          <p:cNvPr id="25" name="直接箭头连接符 24"/>
          <p:cNvCxnSpPr/>
          <p:nvPr/>
        </p:nvCxnSpPr>
        <p:spPr>
          <a:xfrm>
            <a:off x="2718435" y="3216275"/>
            <a:ext cx="1851025" cy="23495"/>
          </a:xfrm>
          <a:prstGeom prst="straightConnector1">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10557510" y="1445895"/>
            <a:ext cx="1496060" cy="460375"/>
          </a:xfrm>
          <a:prstGeom prst="rect">
            <a:avLst/>
          </a:prstGeom>
          <a:solidFill>
            <a:schemeClr val="accent2">
              <a:lumMod val="20000"/>
              <a:lumOff val="80000"/>
            </a:schemeClr>
          </a:solidFill>
          <a:ln>
            <a:solidFill>
              <a:srgbClr val="C00000"/>
            </a:solidFill>
          </a:ln>
        </p:spPr>
        <p:txBody>
          <a:bodyPr wrap="square" rtlCol="0">
            <a:spAutoFit/>
          </a:bodyPr>
          <a:lstStyle/>
          <a:p>
            <a:r>
              <a:rPr lang="zh-CN" altLang="zh-CN" sz="2400" dirty="0">
                <a:latin typeface="黑体" panose="02010609060101010101" charset="-122"/>
                <a:ea typeface="黑体" panose="02010609060101010101" charset="-122"/>
              </a:rPr>
              <a:t>自评报告</a:t>
            </a:r>
          </a:p>
        </p:txBody>
      </p:sp>
      <p:sp>
        <p:nvSpPr>
          <p:cNvPr id="13" name="文本框 12"/>
          <p:cNvSpPr txBox="1"/>
          <p:nvPr/>
        </p:nvSpPr>
        <p:spPr>
          <a:xfrm>
            <a:off x="1125220" y="537845"/>
            <a:ext cx="2982595" cy="460375"/>
          </a:xfrm>
          <a:prstGeom prst="rect">
            <a:avLst/>
          </a:prstGeom>
          <a:noFill/>
        </p:spPr>
        <p:txBody>
          <a:bodyPr wrap="square" rtlCol="0">
            <a:spAutoFit/>
          </a:bodyPr>
          <a:lstStyle/>
          <a:p>
            <a:pPr algn="dist"/>
            <a:r>
              <a:rPr lang="zh-CN" altLang="en-US" sz="2400" dirty="0">
                <a:solidFill>
                  <a:schemeClr val="tx1"/>
                </a:solidFill>
                <a:latin typeface="字魂35号-经典雅黑" panose="00000500000000000000" pitchFamily="2" charset="-122"/>
                <a:ea typeface="字魂35号-经典雅黑" panose="00000500000000000000" pitchFamily="2" charset="-122"/>
                <a:sym typeface="+mn-ea"/>
              </a:rPr>
              <a:t>企业用户功能说明</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Administrator\Desktop\微信截图_20211027121504.png微信截图_20211027121504"/>
          <p:cNvPicPr>
            <a:picLocks noChangeAspect="1"/>
          </p:cNvPicPr>
          <p:nvPr/>
        </p:nvPicPr>
        <p:blipFill>
          <a:blip r:embed="rId3"/>
          <a:srcRect/>
          <a:stretch>
            <a:fillRect/>
          </a:stretch>
        </p:blipFill>
        <p:spPr>
          <a:xfrm>
            <a:off x="1278890" y="1232535"/>
            <a:ext cx="2619375" cy="5146675"/>
          </a:xfrm>
          <a:prstGeom prst="rect">
            <a:avLst/>
          </a:prstGeom>
        </p:spPr>
      </p:pic>
      <p:sp>
        <p:nvSpPr>
          <p:cNvPr id="18" name="矩形 17"/>
          <p:cNvSpPr/>
          <p:nvPr/>
        </p:nvSpPr>
        <p:spPr>
          <a:xfrm>
            <a:off x="4107815" y="1232535"/>
            <a:ext cx="7945755" cy="514667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AreaShape"/>
          <p:cNvSpPr/>
          <p:nvPr/>
        </p:nvSpPr>
        <p:spPr>
          <a:xfrm rot="2700000">
            <a:off x="3745230" y="1421765"/>
            <a:ext cx="5196840" cy="51968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pic>
        <p:nvPicPr>
          <p:cNvPr id="5" name="图片 4"/>
          <p:cNvPicPr>
            <a:picLocks noChangeAspect="1"/>
          </p:cNvPicPr>
          <p:nvPr/>
        </p:nvPicPr>
        <p:blipFill>
          <a:blip r:embed="rId4"/>
          <a:stretch>
            <a:fillRect/>
          </a:stretch>
        </p:blipFill>
        <p:spPr>
          <a:xfrm>
            <a:off x="0" y="0"/>
            <a:ext cx="1524000" cy="895350"/>
          </a:xfrm>
          <a:prstGeom prst="rect">
            <a:avLst/>
          </a:prstGeom>
        </p:spPr>
      </p:pic>
      <p:sp>
        <p:nvSpPr>
          <p:cNvPr id="6" name="文本框 5"/>
          <p:cNvSpPr txBox="1"/>
          <p:nvPr/>
        </p:nvSpPr>
        <p:spPr>
          <a:xfrm>
            <a:off x="393065" y="2480310"/>
            <a:ext cx="737870" cy="2061210"/>
          </a:xfrm>
          <a:prstGeom prst="rect">
            <a:avLst/>
          </a:prstGeom>
          <a:solidFill>
            <a:schemeClr val="accent2">
              <a:lumMod val="20000"/>
              <a:lumOff val="80000"/>
            </a:schemeClr>
          </a:solidFill>
          <a:ln>
            <a:solidFill>
              <a:srgbClr val="C00000"/>
            </a:solidFill>
          </a:ln>
        </p:spPr>
        <p:txBody>
          <a:bodyPr wrap="square" rtlCol="0">
            <a:spAutoFit/>
          </a:bodyPr>
          <a:lstStyle/>
          <a:p>
            <a:r>
              <a:rPr lang="zh-CN" altLang="en-US" sz="3200" b="1" dirty="0">
                <a:latin typeface="字魂35号-经典雅黑" panose="00000500000000000000" pitchFamily="2" charset="-122"/>
                <a:ea typeface="字魂35号-经典雅黑" panose="00000500000000000000" pitchFamily="2" charset="-122"/>
              </a:rPr>
              <a:t>延期复评</a:t>
            </a:r>
            <a:endParaRPr lang="zh-CN" altLang="en-US" sz="3200" b="1" dirty="0">
              <a:latin typeface="黑体" panose="02010609060101010101" charset="-122"/>
              <a:ea typeface="黑体" panose="02010609060101010101" charset="-122"/>
            </a:endParaRPr>
          </a:p>
        </p:txBody>
      </p:sp>
      <p:cxnSp>
        <p:nvCxnSpPr>
          <p:cNvPr id="8" name="直接箭头连接符 7"/>
          <p:cNvCxnSpPr/>
          <p:nvPr/>
        </p:nvCxnSpPr>
        <p:spPr>
          <a:xfrm>
            <a:off x="1125220" y="3414395"/>
            <a:ext cx="508635" cy="38100"/>
          </a:xfrm>
          <a:prstGeom prst="straightConnector1">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pic>
        <p:nvPicPr>
          <p:cNvPr id="31" name="图片 30" descr="C:\Users\Administrator\Desktop\微信截图_20211027122909.png微信截图_20211027122909"/>
          <p:cNvPicPr>
            <a:picLocks noChangeAspect="1"/>
          </p:cNvPicPr>
          <p:nvPr/>
        </p:nvPicPr>
        <p:blipFill>
          <a:blip r:embed="rId5"/>
          <a:srcRect/>
          <a:stretch>
            <a:fillRect/>
          </a:stretch>
        </p:blipFill>
        <p:spPr>
          <a:xfrm>
            <a:off x="4222115" y="2338070"/>
            <a:ext cx="7717155" cy="3445510"/>
          </a:xfrm>
          <a:prstGeom prst="rect">
            <a:avLst/>
          </a:prstGeom>
        </p:spPr>
      </p:pic>
      <p:sp>
        <p:nvSpPr>
          <p:cNvPr id="40" name="文本框 39"/>
          <p:cNvSpPr txBox="1"/>
          <p:nvPr/>
        </p:nvSpPr>
        <p:spPr>
          <a:xfrm>
            <a:off x="10539095" y="1569085"/>
            <a:ext cx="1514475" cy="460375"/>
          </a:xfrm>
          <a:prstGeom prst="rect">
            <a:avLst/>
          </a:prstGeom>
          <a:solidFill>
            <a:schemeClr val="accent2">
              <a:lumMod val="20000"/>
              <a:lumOff val="80000"/>
            </a:schemeClr>
          </a:solidFill>
          <a:ln>
            <a:solidFill>
              <a:srgbClr val="C00000"/>
            </a:solidFill>
          </a:ln>
        </p:spPr>
        <p:txBody>
          <a:bodyPr wrap="square" rtlCol="0">
            <a:spAutoFit/>
          </a:bodyPr>
          <a:lstStyle/>
          <a:p>
            <a:r>
              <a:rPr lang="zh-CN" altLang="zh-CN" sz="2400" dirty="0">
                <a:latin typeface="黑体" panose="02010609060101010101" charset="-122"/>
                <a:ea typeface="黑体" panose="02010609060101010101" charset="-122"/>
              </a:rPr>
              <a:t>确定上报</a:t>
            </a:r>
          </a:p>
        </p:txBody>
      </p:sp>
      <p:sp>
        <p:nvSpPr>
          <p:cNvPr id="13" name="文本框 12"/>
          <p:cNvSpPr txBox="1"/>
          <p:nvPr/>
        </p:nvSpPr>
        <p:spPr>
          <a:xfrm>
            <a:off x="1125220" y="537845"/>
            <a:ext cx="2982595" cy="460375"/>
          </a:xfrm>
          <a:prstGeom prst="rect">
            <a:avLst/>
          </a:prstGeom>
          <a:noFill/>
        </p:spPr>
        <p:txBody>
          <a:bodyPr wrap="square" rtlCol="0">
            <a:spAutoFit/>
          </a:bodyPr>
          <a:lstStyle/>
          <a:p>
            <a:pPr algn="dist"/>
            <a:r>
              <a:rPr lang="zh-CN" altLang="en-US" sz="2400" dirty="0">
                <a:solidFill>
                  <a:schemeClr val="tx1"/>
                </a:solidFill>
                <a:latin typeface="字魂35号-经典雅黑" panose="00000500000000000000" pitchFamily="2" charset="-122"/>
                <a:ea typeface="字魂35号-经典雅黑" panose="00000500000000000000" pitchFamily="2" charset="-122"/>
                <a:sym typeface="+mn-ea"/>
              </a:rPr>
              <a:t>企业用户功能说明</a:t>
            </a:r>
          </a:p>
        </p:txBody>
      </p:sp>
      <p:cxnSp>
        <p:nvCxnSpPr>
          <p:cNvPr id="25" name="直接箭头连接符 24"/>
          <p:cNvCxnSpPr/>
          <p:nvPr/>
        </p:nvCxnSpPr>
        <p:spPr>
          <a:xfrm>
            <a:off x="2718435" y="3596005"/>
            <a:ext cx="1851025" cy="23495"/>
          </a:xfrm>
          <a:prstGeom prst="straightConnector1">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Administrator\Desktop\微信截图_20211027121504.png微信截图_20211027121504"/>
          <p:cNvPicPr>
            <a:picLocks noChangeAspect="1"/>
          </p:cNvPicPr>
          <p:nvPr/>
        </p:nvPicPr>
        <p:blipFill>
          <a:blip r:embed="rId3"/>
          <a:srcRect/>
          <a:stretch>
            <a:fillRect/>
          </a:stretch>
        </p:blipFill>
        <p:spPr>
          <a:xfrm>
            <a:off x="1278890" y="1232535"/>
            <a:ext cx="2619375" cy="5146675"/>
          </a:xfrm>
          <a:prstGeom prst="rect">
            <a:avLst/>
          </a:prstGeom>
        </p:spPr>
      </p:pic>
      <p:sp>
        <p:nvSpPr>
          <p:cNvPr id="18" name="矩形 17"/>
          <p:cNvSpPr/>
          <p:nvPr/>
        </p:nvSpPr>
        <p:spPr>
          <a:xfrm>
            <a:off x="4107815" y="1232535"/>
            <a:ext cx="7945755" cy="517461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AreaShape"/>
          <p:cNvSpPr/>
          <p:nvPr/>
        </p:nvSpPr>
        <p:spPr>
          <a:xfrm rot="2700000">
            <a:off x="3745230" y="1421765"/>
            <a:ext cx="5196840" cy="51968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pic>
        <p:nvPicPr>
          <p:cNvPr id="5" name="图片 4"/>
          <p:cNvPicPr>
            <a:picLocks noChangeAspect="1"/>
          </p:cNvPicPr>
          <p:nvPr/>
        </p:nvPicPr>
        <p:blipFill>
          <a:blip r:embed="rId4"/>
          <a:stretch>
            <a:fillRect/>
          </a:stretch>
        </p:blipFill>
        <p:spPr>
          <a:xfrm>
            <a:off x="0" y="0"/>
            <a:ext cx="1524000" cy="895350"/>
          </a:xfrm>
          <a:prstGeom prst="rect">
            <a:avLst/>
          </a:prstGeom>
        </p:spPr>
      </p:pic>
      <p:sp>
        <p:nvSpPr>
          <p:cNvPr id="6" name="文本框 5"/>
          <p:cNvSpPr txBox="1"/>
          <p:nvPr/>
        </p:nvSpPr>
        <p:spPr>
          <a:xfrm>
            <a:off x="393065" y="2480310"/>
            <a:ext cx="737870" cy="2061210"/>
          </a:xfrm>
          <a:prstGeom prst="rect">
            <a:avLst/>
          </a:prstGeom>
          <a:solidFill>
            <a:schemeClr val="accent2">
              <a:lumMod val="20000"/>
              <a:lumOff val="80000"/>
            </a:schemeClr>
          </a:solidFill>
          <a:ln>
            <a:solidFill>
              <a:srgbClr val="C00000"/>
            </a:solidFill>
          </a:ln>
        </p:spPr>
        <p:txBody>
          <a:bodyPr wrap="square" rtlCol="0">
            <a:spAutoFit/>
          </a:bodyPr>
          <a:lstStyle/>
          <a:p>
            <a:r>
              <a:rPr lang="zh-CN" altLang="en-US" sz="3200" b="1" dirty="0">
                <a:latin typeface="字魂35号-经典雅黑" panose="00000500000000000000" pitchFamily="2" charset="-122"/>
                <a:ea typeface="字魂35号-经典雅黑" panose="00000500000000000000" pitchFamily="2" charset="-122"/>
              </a:rPr>
              <a:t>延期复评</a:t>
            </a:r>
            <a:endParaRPr lang="zh-CN" altLang="en-US" sz="3200" b="1" dirty="0">
              <a:latin typeface="黑体" panose="02010609060101010101" charset="-122"/>
              <a:ea typeface="黑体" panose="02010609060101010101" charset="-122"/>
            </a:endParaRPr>
          </a:p>
        </p:txBody>
      </p:sp>
      <p:cxnSp>
        <p:nvCxnSpPr>
          <p:cNvPr id="8" name="直接箭头连接符 7"/>
          <p:cNvCxnSpPr/>
          <p:nvPr/>
        </p:nvCxnSpPr>
        <p:spPr>
          <a:xfrm>
            <a:off x="1125220" y="3414395"/>
            <a:ext cx="508635" cy="38100"/>
          </a:xfrm>
          <a:prstGeom prst="straightConnector1">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pic>
        <p:nvPicPr>
          <p:cNvPr id="38" name="图片 37" descr="图片4"/>
          <p:cNvPicPr>
            <a:picLocks noChangeAspect="1"/>
          </p:cNvPicPr>
          <p:nvPr/>
        </p:nvPicPr>
        <p:blipFill>
          <a:blip r:embed="rId5"/>
          <a:stretch>
            <a:fillRect/>
          </a:stretch>
        </p:blipFill>
        <p:spPr>
          <a:xfrm>
            <a:off x="4288155" y="2259330"/>
            <a:ext cx="7585710" cy="3080385"/>
          </a:xfrm>
          <a:prstGeom prst="rect">
            <a:avLst/>
          </a:prstGeom>
        </p:spPr>
      </p:pic>
      <p:sp>
        <p:nvSpPr>
          <p:cNvPr id="12" name="文本框 11"/>
          <p:cNvSpPr txBox="1"/>
          <p:nvPr/>
        </p:nvSpPr>
        <p:spPr>
          <a:xfrm>
            <a:off x="9718040" y="1560830"/>
            <a:ext cx="2335530" cy="460375"/>
          </a:xfrm>
          <a:prstGeom prst="rect">
            <a:avLst/>
          </a:prstGeom>
          <a:solidFill>
            <a:schemeClr val="accent2">
              <a:lumMod val="20000"/>
              <a:lumOff val="80000"/>
            </a:schemeClr>
          </a:solidFill>
          <a:ln>
            <a:solidFill>
              <a:srgbClr val="C00000"/>
            </a:solidFill>
          </a:ln>
        </p:spPr>
        <p:txBody>
          <a:bodyPr wrap="square" rtlCol="0">
            <a:spAutoFit/>
          </a:bodyPr>
          <a:lstStyle/>
          <a:p>
            <a:r>
              <a:rPr lang="zh-CN" altLang="zh-CN" sz="2400" dirty="0">
                <a:latin typeface="黑体" panose="02010609060101010101" charset="-122"/>
                <a:ea typeface="黑体" panose="02010609060101010101" charset="-122"/>
              </a:rPr>
              <a:t>评审申请表打印</a:t>
            </a:r>
          </a:p>
        </p:txBody>
      </p:sp>
      <p:sp>
        <p:nvSpPr>
          <p:cNvPr id="13" name="文本框 12"/>
          <p:cNvSpPr txBox="1"/>
          <p:nvPr/>
        </p:nvSpPr>
        <p:spPr>
          <a:xfrm>
            <a:off x="1125220" y="537845"/>
            <a:ext cx="2982595" cy="460375"/>
          </a:xfrm>
          <a:prstGeom prst="rect">
            <a:avLst/>
          </a:prstGeom>
          <a:noFill/>
        </p:spPr>
        <p:txBody>
          <a:bodyPr wrap="square" rtlCol="0">
            <a:spAutoFit/>
          </a:bodyPr>
          <a:lstStyle/>
          <a:p>
            <a:pPr algn="dist"/>
            <a:r>
              <a:rPr lang="zh-CN" altLang="en-US" sz="2400" dirty="0">
                <a:solidFill>
                  <a:schemeClr val="tx1"/>
                </a:solidFill>
                <a:latin typeface="字魂35号-经典雅黑" panose="00000500000000000000" pitchFamily="2" charset="-122"/>
                <a:ea typeface="字魂35号-经典雅黑" panose="00000500000000000000" pitchFamily="2" charset="-122"/>
                <a:sym typeface="+mn-ea"/>
              </a:rPr>
              <a:t>企业用户功能说明</a:t>
            </a:r>
          </a:p>
        </p:txBody>
      </p:sp>
      <p:cxnSp>
        <p:nvCxnSpPr>
          <p:cNvPr id="25" name="直接箭头连接符 24"/>
          <p:cNvCxnSpPr/>
          <p:nvPr/>
        </p:nvCxnSpPr>
        <p:spPr>
          <a:xfrm>
            <a:off x="3168015" y="4013835"/>
            <a:ext cx="1351915" cy="18415"/>
          </a:xfrm>
          <a:prstGeom prst="straightConnector1">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Administrator\Desktop\微信截图_20211027121504.png微信截图_20211027121504"/>
          <p:cNvPicPr>
            <a:picLocks noChangeAspect="1"/>
          </p:cNvPicPr>
          <p:nvPr/>
        </p:nvPicPr>
        <p:blipFill>
          <a:blip r:embed="rId3"/>
          <a:srcRect/>
          <a:stretch>
            <a:fillRect/>
          </a:stretch>
        </p:blipFill>
        <p:spPr>
          <a:xfrm>
            <a:off x="1278890" y="1232535"/>
            <a:ext cx="2619375" cy="5146675"/>
          </a:xfrm>
          <a:prstGeom prst="rect">
            <a:avLst/>
          </a:prstGeom>
        </p:spPr>
      </p:pic>
      <p:sp>
        <p:nvSpPr>
          <p:cNvPr id="18" name="矩形 17"/>
          <p:cNvSpPr/>
          <p:nvPr/>
        </p:nvSpPr>
        <p:spPr>
          <a:xfrm>
            <a:off x="4107815" y="1232535"/>
            <a:ext cx="7945755" cy="517461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AreaShape"/>
          <p:cNvSpPr/>
          <p:nvPr/>
        </p:nvSpPr>
        <p:spPr>
          <a:xfrm rot="2700000">
            <a:off x="3745230" y="1421765"/>
            <a:ext cx="5196840" cy="51968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pic>
        <p:nvPicPr>
          <p:cNvPr id="5" name="图片 4"/>
          <p:cNvPicPr>
            <a:picLocks noChangeAspect="1"/>
          </p:cNvPicPr>
          <p:nvPr/>
        </p:nvPicPr>
        <p:blipFill>
          <a:blip r:embed="rId4"/>
          <a:stretch>
            <a:fillRect/>
          </a:stretch>
        </p:blipFill>
        <p:spPr>
          <a:xfrm>
            <a:off x="0" y="0"/>
            <a:ext cx="1524000" cy="895350"/>
          </a:xfrm>
          <a:prstGeom prst="rect">
            <a:avLst/>
          </a:prstGeom>
        </p:spPr>
      </p:pic>
      <p:sp>
        <p:nvSpPr>
          <p:cNvPr id="6" name="文本框 5"/>
          <p:cNvSpPr txBox="1"/>
          <p:nvPr/>
        </p:nvSpPr>
        <p:spPr>
          <a:xfrm>
            <a:off x="393065" y="2480310"/>
            <a:ext cx="737870" cy="2061210"/>
          </a:xfrm>
          <a:prstGeom prst="rect">
            <a:avLst/>
          </a:prstGeom>
          <a:solidFill>
            <a:schemeClr val="accent2">
              <a:lumMod val="20000"/>
              <a:lumOff val="80000"/>
            </a:schemeClr>
          </a:solidFill>
          <a:ln>
            <a:solidFill>
              <a:srgbClr val="C00000"/>
            </a:solidFill>
          </a:ln>
        </p:spPr>
        <p:txBody>
          <a:bodyPr wrap="square" rtlCol="0">
            <a:spAutoFit/>
          </a:bodyPr>
          <a:lstStyle/>
          <a:p>
            <a:r>
              <a:rPr lang="zh-CN" altLang="en-US" sz="3200" b="1" dirty="0">
                <a:latin typeface="字魂35号-经典雅黑" panose="00000500000000000000" pitchFamily="2" charset="-122"/>
                <a:ea typeface="字魂35号-经典雅黑" panose="00000500000000000000" pitchFamily="2" charset="-122"/>
              </a:rPr>
              <a:t>延期复评</a:t>
            </a:r>
            <a:endParaRPr lang="zh-CN" altLang="en-US" sz="3200" b="1" dirty="0">
              <a:latin typeface="黑体" panose="02010609060101010101" charset="-122"/>
              <a:ea typeface="黑体" panose="02010609060101010101" charset="-122"/>
            </a:endParaRPr>
          </a:p>
        </p:txBody>
      </p:sp>
      <p:cxnSp>
        <p:nvCxnSpPr>
          <p:cNvPr id="8" name="直接箭头连接符 7"/>
          <p:cNvCxnSpPr/>
          <p:nvPr/>
        </p:nvCxnSpPr>
        <p:spPr>
          <a:xfrm>
            <a:off x="1125220" y="3414395"/>
            <a:ext cx="508635" cy="38100"/>
          </a:xfrm>
          <a:prstGeom prst="straightConnector1">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pic>
        <p:nvPicPr>
          <p:cNvPr id="39" name="图片 38" descr="C:\Users\Administrator\Desktop\图片9.png图片9"/>
          <p:cNvPicPr>
            <a:picLocks noChangeAspect="1"/>
          </p:cNvPicPr>
          <p:nvPr/>
        </p:nvPicPr>
        <p:blipFill>
          <a:blip r:embed="rId5"/>
          <a:srcRect/>
          <a:stretch>
            <a:fillRect/>
          </a:stretch>
        </p:blipFill>
        <p:spPr>
          <a:xfrm>
            <a:off x="4268470" y="2286000"/>
            <a:ext cx="7658100" cy="2813050"/>
          </a:xfrm>
          <a:prstGeom prst="rect">
            <a:avLst/>
          </a:prstGeom>
        </p:spPr>
      </p:pic>
      <p:sp>
        <p:nvSpPr>
          <p:cNvPr id="41" name="文本框 40"/>
          <p:cNvSpPr txBox="1"/>
          <p:nvPr/>
        </p:nvSpPr>
        <p:spPr>
          <a:xfrm>
            <a:off x="10212070" y="1412875"/>
            <a:ext cx="1841500" cy="460375"/>
          </a:xfrm>
          <a:prstGeom prst="rect">
            <a:avLst/>
          </a:prstGeom>
          <a:solidFill>
            <a:schemeClr val="accent2">
              <a:lumMod val="20000"/>
              <a:lumOff val="80000"/>
            </a:schemeClr>
          </a:solidFill>
          <a:ln>
            <a:solidFill>
              <a:srgbClr val="C00000"/>
            </a:solidFill>
          </a:ln>
        </p:spPr>
        <p:txBody>
          <a:bodyPr wrap="square" rtlCol="0">
            <a:spAutoFit/>
          </a:bodyPr>
          <a:lstStyle/>
          <a:p>
            <a:r>
              <a:rPr lang="zh-CN" altLang="zh-CN" sz="2400" dirty="0">
                <a:latin typeface="黑体" panose="02010609060101010101" charset="-122"/>
                <a:ea typeface="黑体" panose="02010609060101010101" charset="-122"/>
              </a:rPr>
              <a:t>整改报告书</a:t>
            </a:r>
          </a:p>
        </p:txBody>
      </p:sp>
      <p:cxnSp>
        <p:nvCxnSpPr>
          <p:cNvPr id="42" name="肘形连接符 41"/>
          <p:cNvCxnSpPr/>
          <p:nvPr/>
        </p:nvCxnSpPr>
        <p:spPr>
          <a:xfrm flipV="1">
            <a:off x="3084830" y="2929890"/>
            <a:ext cx="1501140" cy="1384300"/>
          </a:xfrm>
          <a:prstGeom prst="bentConnector3">
            <a:avLst>
              <a:gd name="adj1" fmla="val 50042"/>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1125220" y="537845"/>
            <a:ext cx="2982595" cy="460375"/>
          </a:xfrm>
          <a:prstGeom prst="rect">
            <a:avLst/>
          </a:prstGeom>
          <a:noFill/>
        </p:spPr>
        <p:txBody>
          <a:bodyPr wrap="square" rtlCol="0">
            <a:spAutoFit/>
          </a:bodyPr>
          <a:lstStyle/>
          <a:p>
            <a:pPr algn="dist"/>
            <a:r>
              <a:rPr lang="zh-CN" altLang="en-US" sz="2400" dirty="0">
                <a:solidFill>
                  <a:schemeClr val="tx1"/>
                </a:solidFill>
                <a:latin typeface="字魂35号-经典雅黑" panose="00000500000000000000" pitchFamily="2" charset="-122"/>
                <a:ea typeface="字魂35号-经典雅黑" panose="00000500000000000000" pitchFamily="2" charset="-122"/>
                <a:sym typeface="+mn-ea"/>
              </a:rPr>
              <a:t>企业用户功能说明</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Administrator\Desktop\微信截图_20211027123540.png微信截图_20211027123540"/>
          <p:cNvPicPr>
            <a:picLocks noChangeAspect="1"/>
          </p:cNvPicPr>
          <p:nvPr/>
        </p:nvPicPr>
        <p:blipFill>
          <a:blip r:embed="rId3"/>
          <a:srcRect/>
          <a:stretch>
            <a:fillRect/>
          </a:stretch>
        </p:blipFill>
        <p:spPr>
          <a:xfrm>
            <a:off x="1292225" y="1426210"/>
            <a:ext cx="2648585" cy="4885690"/>
          </a:xfrm>
          <a:prstGeom prst="rect">
            <a:avLst/>
          </a:prstGeom>
        </p:spPr>
      </p:pic>
      <p:sp>
        <p:nvSpPr>
          <p:cNvPr id="18" name="矩形 17"/>
          <p:cNvSpPr/>
          <p:nvPr/>
        </p:nvSpPr>
        <p:spPr>
          <a:xfrm>
            <a:off x="4107815" y="1426845"/>
            <a:ext cx="7945755" cy="470154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AreaShape"/>
          <p:cNvSpPr/>
          <p:nvPr/>
        </p:nvSpPr>
        <p:spPr>
          <a:xfrm rot="2700000">
            <a:off x="3745230" y="1421765"/>
            <a:ext cx="5196840" cy="51968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pic>
        <p:nvPicPr>
          <p:cNvPr id="5" name="图片 4"/>
          <p:cNvPicPr>
            <a:picLocks noChangeAspect="1"/>
          </p:cNvPicPr>
          <p:nvPr/>
        </p:nvPicPr>
        <p:blipFill>
          <a:blip r:embed="rId4"/>
          <a:stretch>
            <a:fillRect/>
          </a:stretch>
        </p:blipFill>
        <p:spPr>
          <a:xfrm>
            <a:off x="0" y="0"/>
            <a:ext cx="1524000" cy="895350"/>
          </a:xfrm>
          <a:prstGeom prst="rect">
            <a:avLst/>
          </a:prstGeom>
        </p:spPr>
      </p:pic>
      <p:pic>
        <p:nvPicPr>
          <p:cNvPr id="23" name="图片 22" descr="C:\Users\Administrator\Desktop\图片1.png图片1"/>
          <p:cNvPicPr>
            <a:picLocks noChangeAspect="1"/>
          </p:cNvPicPr>
          <p:nvPr/>
        </p:nvPicPr>
        <p:blipFill>
          <a:blip r:embed="rId5"/>
          <a:srcRect/>
          <a:stretch>
            <a:fillRect/>
          </a:stretch>
        </p:blipFill>
        <p:spPr>
          <a:xfrm>
            <a:off x="4342130" y="1909445"/>
            <a:ext cx="7454900" cy="3950970"/>
          </a:xfrm>
          <a:prstGeom prst="rect">
            <a:avLst/>
          </a:prstGeom>
        </p:spPr>
      </p:pic>
      <p:sp>
        <p:nvSpPr>
          <p:cNvPr id="20" name="文本框 19"/>
          <p:cNvSpPr txBox="1"/>
          <p:nvPr/>
        </p:nvSpPr>
        <p:spPr>
          <a:xfrm>
            <a:off x="10557510" y="1745615"/>
            <a:ext cx="1496060" cy="460375"/>
          </a:xfrm>
          <a:prstGeom prst="rect">
            <a:avLst/>
          </a:prstGeom>
          <a:solidFill>
            <a:schemeClr val="accent2">
              <a:lumMod val="20000"/>
              <a:lumOff val="80000"/>
            </a:schemeClr>
          </a:solidFill>
          <a:ln>
            <a:solidFill>
              <a:srgbClr val="C00000"/>
            </a:solidFill>
          </a:ln>
        </p:spPr>
        <p:txBody>
          <a:bodyPr wrap="square" rtlCol="0">
            <a:spAutoFit/>
          </a:bodyPr>
          <a:lstStyle/>
          <a:p>
            <a:r>
              <a:rPr lang="zh-CN" altLang="zh-CN" sz="2400" dirty="0">
                <a:latin typeface="黑体" panose="02010609060101010101" charset="-122"/>
                <a:ea typeface="黑体" panose="02010609060101010101" charset="-122"/>
              </a:rPr>
              <a:t>基本信息</a:t>
            </a:r>
          </a:p>
        </p:txBody>
      </p:sp>
      <p:sp>
        <p:nvSpPr>
          <p:cNvPr id="6" name="文本框 5"/>
          <p:cNvSpPr txBox="1"/>
          <p:nvPr/>
        </p:nvSpPr>
        <p:spPr>
          <a:xfrm>
            <a:off x="393065" y="2480310"/>
            <a:ext cx="737870" cy="2061210"/>
          </a:xfrm>
          <a:prstGeom prst="rect">
            <a:avLst/>
          </a:prstGeom>
          <a:solidFill>
            <a:schemeClr val="accent2">
              <a:lumMod val="20000"/>
              <a:lumOff val="80000"/>
            </a:schemeClr>
          </a:solidFill>
          <a:ln>
            <a:solidFill>
              <a:srgbClr val="C00000"/>
            </a:solidFill>
          </a:ln>
        </p:spPr>
        <p:txBody>
          <a:bodyPr wrap="square" rtlCol="0">
            <a:spAutoFit/>
          </a:bodyPr>
          <a:lstStyle/>
          <a:p>
            <a:r>
              <a:rPr lang="zh-CN" altLang="en-US" sz="3200" b="1" dirty="0">
                <a:latin typeface="黑体" panose="02010609060101010101" charset="-122"/>
                <a:ea typeface="黑体" panose="02010609060101010101" charset="-122"/>
              </a:rPr>
              <a:t>免审换证</a:t>
            </a:r>
          </a:p>
        </p:txBody>
      </p:sp>
      <p:cxnSp>
        <p:nvCxnSpPr>
          <p:cNvPr id="8" name="直接箭头连接符 7"/>
          <p:cNvCxnSpPr/>
          <p:nvPr/>
        </p:nvCxnSpPr>
        <p:spPr>
          <a:xfrm>
            <a:off x="1125220" y="3509010"/>
            <a:ext cx="508635" cy="38100"/>
          </a:xfrm>
          <a:prstGeom prst="straightConnector1">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2685415" y="3100070"/>
            <a:ext cx="1851025" cy="23495"/>
          </a:xfrm>
          <a:prstGeom prst="straightConnector1">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125220" y="537845"/>
            <a:ext cx="2982595" cy="460375"/>
          </a:xfrm>
          <a:prstGeom prst="rect">
            <a:avLst/>
          </a:prstGeom>
          <a:noFill/>
        </p:spPr>
        <p:txBody>
          <a:bodyPr wrap="square" rtlCol="0">
            <a:spAutoFit/>
          </a:bodyPr>
          <a:lstStyle/>
          <a:p>
            <a:pPr algn="dist"/>
            <a:r>
              <a:rPr lang="zh-CN" altLang="en-US" sz="2400" dirty="0">
                <a:solidFill>
                  <a:schemeClr val="tx1"/>
                </a:solidFill>
                <a:latin typeface="字魂35号-经典雅黑" panose="00000500000000000000" pitchFamily="2" charset="-122"/>
                <a:ea typeface="字魂35号-经典雅黑" panose="00000500000000000000" pitchFamily="2" charset="-122"/>
                <a:sym typeface="+mn-ea"/>
              </a:rPr>
              <a:t>企业用户功能说明</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圆顶角 2"/>
          <p:cNvSpPr/>
          <p:nvPr/>
        </p:nvSpPr>
        <p:spPr>
          <a:xfrm flipH="1">
            <a:off x="7901940" y="5621655"/>
            <a:ext cx="4411345" cy="1236345"/>
          </a:xfrm>
          <a:prstGeom prst="triangle">
            <a:avLst/>
          </a:prstGeom>
          <a:solidFill>
            <a:srgbClr val="A0B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顶角 2"/>
          <p:cNvSpPr/>
          <p:nvPr/>
        </p:nvSpPr>
        <p:spPr>
          <a:xfrm flipH="1" flipV="1">
            <a:off x="0" y="-4445"/>
            <a:ext cx="4411345" cy="1236345"/>
          </a:xfrm>
          <a:prstGeom prst="triangle">
            <a:avLst/>
          </a:prstGeom>
          <a:solidFill>
            <a:srgbClr val="A0B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973870" y="2737570"/>
            <a:ext cx="1644479" cy="1644479"/>
          </a:xfrm>
          <a:prstGeom prst="ellipse">
            <a:avLst/>
          </a:prstGeom>
          <a:noFill/>
          <a:ln w="41275">
            <a:solidFill>
              <a:srgbClr val="1E4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2545078" y="2737569"/>
            <a:ext cx="309880" cy="1445260"/>
          </a:xfrm>
          <a:prstGeom prst="rect">
            <a:avLst/>
          </a:prstGeom>
          <a:noFill/>
        </p:spPr>
        <p:txBody>
          <a:bodyPr wrap="none" rtlCol="0">
            <a:spAutoFit/>
          </a:bodyPr>
          <a:lstStyle/>
          <a:p>
            <a:endParaRPr lang="zh-CN" altLang="en-US" sz="8800" dirty="0">
              <a:solidFill>
                <a:schemeClr val="accent2"/>
              </a:solidFill>
              <a:latin typeface="字魂5号-无外润黑体" panose="00000500000000000000" pitchFamily="2" charset="-122"/>
              <a:ea typeface="字魂5号-无外润黑体" panose="00000500000000000000" pitchFamily="2" charset="-122"/>
            </a:endParaRPr>
          </a:p>
        </p:txBody>
      </p:sp>
      <p:sp>
        <p:nvSpPr>
          <p:cNvPr id="39" name="文本框 38"/>
          <p:cNvSpPr txBox="1"/>
          <p:nvPr/>
        </p:nvSpPr>
        <p:spPr>
          <a:xfrm>
            <a:off x="3964940" y="2752725"/>
            <a:ext cx="6830695" cy="706755"/>
          </a:xfrm>
          <a:prstGeom prst="rect">
            <a:avLst/>
          </a:prstGeom>
          <a:noFill/>
        </p:spPr>
        <p:txBody>
          <a:bodyPr wrap="square" rtlCol="0">
            <a:spAutoFit/>
          </a:bodyPr>
          <a:lstStyle/>
          <a:p>
            <a:r>
              <a:rPr lang="zh-CN" altLang="en-US" sz="4000" dirty="0">
                <a:solidFill>
                  <a:srgbClr val="1E4A7A"/>
                </a:solidFill>
                <a:latin typeface="字魂35号-经典雅黑" panose="00000500000000000000" pitchFamily="2" charset="-122"/>
                <a:ea typeface="字魂35号-经典雅黑" panose="00000500000000000000" pitchFamily="2" charset="-122"/>
              </a:rPr>
              <a:t>一、</a:t>
            </a:r>
            <a:r>
              <a:rPr lang="zh-CN" altLang="en-US" sz="4000" b="1" dirty="0">
                <a:solidFill>
                  <a:srgbClr val="1E4A7A"/>
                </a:solidFill>
                <a:latin typeface="字魂5号-无外润黑体" panose="00000500000000000000" pitchFamily="2" charset="-122"/>
                <a:ea typeface="字魂5号-无外润黑体" panose="00000500000000000000" pitchFamily="2" charset="-122"/>
                <a:sym typeface="+mn-ea"/>
              </a:rPr>
              <a:t>企业用户标准化操作介绍</a:t>
            </a:r>
            <a:endParaRPr lang="zh-CN" altLang="en-US" sz="4000" dirty="0">
              <a:solidFill>
                <a:srgbClr val="1E4A7A"/>
              </a:solidFill>
              <a:latin typeface="字魂35号-经典雅黑" panose="00000500000000000000" pitchFamily="2" charset="-122"/>
              <a:ea typeface="字魂35号-经典雅黑" panose="00000500000000000000" pitchFamily="2" charset="-122"/>
            </a:endParaRPr>
          </a:p>
        </p:txBody>
      </p:sp>
      <p:cxnSp>
        <p:nvCxnSpPr>
          <p:cNvPr id="40" name="直接连接符 39"/>
          <p:cNvCxnSpPr>
            <a:stCxn id="36" idx="6"/>
            <a:endCxn id="42" idx="2"/>
          </p:cNvCxnSpPr>
          <p:nvPr/>
        </p:nvCxnSpPr>
        <p:spPr>
          <a:xfrm>
            <a:off x="3618230" y="3559810"/>
            <a:ext cx="4918075" cy="0"/>
          </a:xfrm>
          <a:prstGeom prst="line">
            <a:avLst/>
          </a:prstGeom>
          <a:ln w="19050" cap="rnd">
            <a:solidFill>
              <a:srgbClr val="1E4A7A"/>
            </a:solidFill>
            <a:prstDash val="sysDot"/>
            <a:round/>
          </a:ln>
        </p:spPr>
        <p:style>
          <a:lnRef idx="1">
            <a:schemeClr val="accent1"/>
          </a:lnRef>
          <a:fillRef idx="0">
            <a:schemeClr val="accent1"/>
          </a:fillRef>
          <a:effectRef idx="0">
            <a:schemeClr val="accent1"/>
          </a:effectRef>
          <a:fontRef idx="minor">
            <a:schemeClr val="tx1"/>
          </a:fontRef>
        </p:style>
      </p:cxnSp>
      <p:sp>
        <p:nvSpPr>
          <p:cNvPr id="42" name="矩形: 圆角 9"/>
          <p:cNvSpPr/>
          <p:nvPr/>
        </p:nvSpPr>
        <p:spPr>
          <a:xfrm>
            <a:off x="8536595" y="3429635"/>
            <a:ext cx="1339215" cy="130175"/>
          </a:xfrm>
          <a:prstGeom prst="triangle">
            <a:avLst/>
          </a:prstGeom>
          <a:solidFill>
            <a:srgbClr val="1E4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顶角 2"/>
          <p:cNvSpPr/>
          <p:nvPr/>
        </p:nvSpPr>
        <p:spPr>
          <a:xfrm flipH="1" flipV="1">
            <a:off x="387985" y="-4445"/>
            <a:ext cx="4411345" cy="1236345"/>
          </a:xfrm>
          <a:prstGeom prst="triangle">
            <a:avLst/>
          </a:prstGeom>
          <a:solidFill>
            <a:srgbClr val="1E4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顶角 2"/>
          <p:cNvSpPr/>
          <p:nvPr/>
        </p:nvSpPr>
        <p:spPr>
          <a:xfrm>
            <a:off x="7515225" y="5621655"/>
            <a:ext cx="4411345" cy="1236345"/>
          </a:xfrm>
          <a:prstGeom prst="triangle">
            <a:avLst/>
          </a:prstGeom>
          <a:solidFill>
            <a:srgbClr val="1E4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idea_301807"/>
          <p:cNvSpPr>
            <a:spLocks noChangeAspect="1"/>
          </p:cNvSpPr>
          <p:nvPr/>
        </p:nvSpPr>
        <p:spPr bwMode="auto">
          <a:xfrm>
            <a:off x="2491740" y="3191510"/>
            <a:ext cx="584835" cy="675005"/>
          </a:xfrm>
          <a:custGeom>
            <a:avLst/>
            <a:gdLst>
              <a:gd name="connsiteX0" fmla="*/ 139184 w 526630"/>
              <a:gd name="connsiteY0" fmla="*/ 367044 h 606722"/>
              <a:gd name="connsiteX1" fmla="*/ 90404 w 526630"/>
              <a:gd name="connsiteY1" fmla="*/ 401702 h 606722"/>
              <a:gd name="connsiteX2" fmla="*/ 65124 w 526630"/>
              <a:gd name="connsiteY2" fmla="*/ 472708 h 606722"/>
              <a:gd name="connsiteX3" fmla="*/ 65124 w 526630"/>
              <a:gd name="connsiteY3" fmla="*/ 570641 h 606722"/>
              <a:gd name="connsiteX4" fmla="*/ 159034 w 526630"/>
              <a:gd name="connsiteY4" fmla="*/ 570641 h 606722"/>
              <a:gd name="connsiteX5" fmla="*/ 155563 w 526630"/>
              <a:gd name="connsiteY5" fmla="*/ 551535 h 606722"/>
              <a:gd name="connsiteX6" fmla="*/ 159034 w 526630"/>
              <a:gd name="connsiteY6" fmla="*/ 532428 h 606722"/>
              <a:gd name="connsiteX7" fmla="*/ 107495 w 526630"/>
              <a:gd name="connsiteY7" fmla="*/ 532428 h 606722"/>
              <a:gd name="connsiteX8" fmla="*/ 107495 w 526630"/>
              <a:gd name="connsiteY8" fmla="*/ 462311 h 606722"/>
              <a:gd name="connsiteX9" fmla="*/ 143546 w 526630"/>
              <a:gd name="connsiteY9" fmla="*/ 462311 h 606722"/>
              <a:gd name="connsiteX10" fmla="*/ 143546 w 526630"/>
              <a:gd name="connsiteY10" fmla="*/ 496347 h 606722"/>
              <a:gd name="connsiteX11" fmla="*/ 210841 w 526630"/>
              <a:gd name="connsiteY11" fmla="*/ 496347 h 606722"/>
              <a:gd name="connsiteX12" fmla="*/ 383084 w 526630"/>
              <a:gd name="connsiteY12" fmla="*/ 496347 h 606722"/>
              <a:gd name="connsiteX13" fmla="*/ 383084 w 526630"/>
              <a:gd name="connsiteY13" fmla="*/ 462311 h 606722"/>
              <a:gd name="connsiteX14" fmla="*/ 419135 w 526630"/>
              <a:gd name="connsiteY14" fmla="*/ 462311 h 606722"/>
              <a:gd name="connsiteX15" fmla="*/ 419135 w 526630"/>
              <a:gd name="connsiteY15" fmla="*/ 532428 h 606722"/>
              <a:gd name="connsiteX16" fmla="*/ 210841 w 526630"/>
              <a:gd name="connsiteY16" fmla="*/ 532428 h 606722"/>
              <a:gd name="connsiteX17" fmla="*/ 191703 w 526630"/>
              <a:gd name="connsiteY17" fmla="*/ 551535 h 606722"/>
              <a:gd name="connsiteX18" fmla="*/ 210841 w 526630"/>
              <a:gd name="connsiteY18" fmla="*/ 570641 h 606722"/>
              <a:gd name="connsiteX19" fmla="*/ 461417 w 526630"/>
              <a:gd name="connsiteY19" fmla="*/ 570641 h 606722"/>
              <a:gd name="connsiteX20" fmla="*/ 461506 w 526630"/>
              <a:gd name="connsiteY20" fmla="*/ 570641 h 606722"/>
              <a:gd name="connsiteX21" fmla="*/ 461506 w 526630"/>
              <a:gd name="connsiteY21" fmla="*/ 472708 h 606722"/>
              <a:gd name="connsiteX22" fmla="*/ 436137 w 526630"/>
              <a:gd name="connsiteY22" fmla="*/ 401702 h 606722"/>
              <a:gd name="connsiteX23" fmla="*/ 387357 w 526630"/>
              <a:gd name="connsiteY23" fmla="*/ 367044 h 606722"/>
              <a:gd name="connsiteX24" fmla="*/ 294693 w 526630"/>
              <a:gd name="connsiteY24" fmla="*/ 441516 h 606722"/>
              <a:gd name="connsiteX25" fmla="*/ 294159 w 526630"/>
              <a:gd name="connsiteY25" fmla="*/ 441604 h 606722"/>
              <a:gd name="connsiteX26" fmla="*/ 291399 w 526630"/>
              <a:gd name="connsiteY26" fmla="*/ 442226 h 606722"/>
              <a:gd name="connsiteX27" fmla="*/ 289797 w 526630"/>
              <a:gd name="connsiteY27" fmla="*/ 442582 h 606722"/>
              <a:gd name="connsiteX28" fmla="*/ 286770 w 526630"/>
              <a:gd name="connsiteY28" fmla="*/ 443115 h 606722"/>
              <a:gd name="connsiteX29" fmla="*/ 283744 w 526630"/>
              <a:gd name="connsiteY29" fmla="*/ 443560 h 606722"/>
              <a:gd name="connsiteX30" fmla="*/ 282053 w 526630"/>
              <a:gd name="connsiteY30" fmla="*/ 443826 h 606722"/>
              <a:gd name="connsiteX31" fmla="*/ 279204 w 526630"/>
              <a:gd name="connsiteY31" fmla="*/ 444182 h 606722"/>
              <a:gd name="connsiteX32" fmla="*/ 277780 w 526630"/>
              <a:gd name="connsiteY32" fmla="*/ 444359 h 606722"/>
              <a:gd name="connsiteX33" fmla="*/ 273596 w 526630"/>
              <a:gd name="connsiteY33" fmla="*/ 444715 h 606722"/>
              <a:gd name="connsiteX34" fmla="*/ 272528 w 526630"/>
              <a:gd name="connsiteY34" fmla="*/ 444804 h 606722"/>
              <a:gd name="connsiteX35" fmla="*/ 269056 w 526630"/>
              <a:gd name="connsiteY35" fmla="*/ 444981 h 606722"/>
              <a:gd name="connsiteX36" fmla="*/ 267810 w 526630"/>
              <a:gd name="connsiteY36" fmla="*/ 445070 h 606722"/>
              <a:gd name="connsiteX37" fmla="*/ 263271 w 526630"/>
              <a:gd name="connsiteY37" fmla="*/ 445159 h 606722"/>
              <a:gd name="connsiteX38" fmla="*/ 258820 w 526630"/>
              <a:gd name="connsiteY38" fmla="*/ 445070 h 606722"/>
              <a:gd name="connsiteX39" fmla="*/ 257574 w 526630"/>
              <a:gd name="connsiteY39" fmla="*/ 444981 h 606722"/>
              <a:gd name="connsiteX40" fmla="*/ 254013 w 526630"/>
              <a:gd name="connsiteY40" fmla="*/ 444804 h 606722"/>
              <a:gd name="connsiteX41" fmla="*/ 253034 w 526630"/>
              <a:gd name="connsiteY41" fmla="*/ 444715 h 606722"/>
              <a:gd name="connsiteX42" fmla="*/ 248850 w 526630"/>
              <a:gd name="connsiteY42" fmla="*/ 444359 h 606722"/>
              <a:gd name="connsiteX43" fmla="*/ 247426 w 526630"/>
              <a:gd name="connsiteY43" fmla="*/ 444182 h 606722"/>
              <a:gd name="connsiteX44" fmla="*/ 244577 w 526630"/>
              <a:gd name="connsiteY44" fmla="*/ 443826 h 606722"/>
              <a:gd name="connsiteX45" fmla="*/ 242797 w 526630"/>
              <a:gd name="connsiteY45" fmla="*/ 443560 h 606722"/>
              <a:gd name="connsiteX46" fmla="*/ 239860 w 526630"/>
              <a:gd name="connsiteY46" fmla="*/ 443115 h 606722"/>
              <a:gd name="connsiteX47" fmla="*/ 236833 w 526630"/>
              <a:gd name="connsiteY47" fmla="*/ 442582 h 606722"/>
              <a:gd name="connsiteX48" fmla="*/ 235231 w 526630"/>
              <a:gd name="connsiteY48" fmla="*/ 442226 h 606722"/>
              <a:gd name="connsiteX49" fmla="*/ 232471 w 526630"/>
              <a:gd name="connsiteY49" fmla="*/ 441604 h 606722"/>
              <a:gd name="connsiteX50" fmla="*/ 231937 w 526630"/>
              <a:gd name="connsiteY50" fmla="*/ 441516 h 606722"/>
              <a:gd name="connsiteX51" fmla="*/ 139184 w 526630"/>
              <a:gd name="connsiteY51" fmla="*/ 367044 h 606722"/>
              <a:gd name="connsiteX52" fmla="*/ 439552 w 526630"/>
              <a:gd name="connsiteY52" fmla="*/ 244933 h 606722"/>
              <a:gd name="connsiteX53" fmla="*/ 526630 w 526630"/>
              <a:gd name="connsiteY53" fmla="*/ 244933 h 606722"/>
              <a:gd name="connsiteX54" fmla="*/ 526630 w 526630"/>
              <a:gd name="connsiteY54" fmla="*/ 280921 h 606722"/>
              <a:gd name="connsiteX55" fmla="*/ 439552 w 526630"/>
              <a:gd name="connsiteY55" fmla="*/ 280921 h 606722"/>
              <a:gd name="connsiteX56" fmla="*/ 0 w 526630"/>
              <a:gd name="connsiteY56" fmla="*/ 244933 h 606722"/>
              <a:gd name="connsiteX57" fmla="*/ 87007 w 526630"/>
              <a:gd name="connsiteY57" fmla="*/ 244933 h 606722"/>
              <a:gd name="connsiteX58" fmla="*/ 87007 w 526630"/>
              <a:gd name="connsiteY58" fmla="*/ 280921 h 606722"/>
              <a:gd name="connsiteX59" fmla="*/ 0 w 526630"/>
              <a:gd name="connsiteY59" fmla="*/ 280921 h 606722"/>
              <a:gd name="connsiteX60" fmla="*/ 170161 w 526630"/>
              <a:gd name="connsiteY60" fmla="*/ 223166 h 606722"/>
              <a:gd name="connsiteX61" fmla="*/ 161972 w 526630"/>
              <a:gd name="connsiteY61" fmla="*/ 262890 h 606722"/>
              <a:gd name="connsiteX62" fmla="*/ 161972 w 526630"/>
              <a:gd name="connsiteY62" fmla="*/ 307857 h 606722"/>
              <a:gd name="connsiteX63" fmla="*/ 237901 w 526630"/>
              <a:gd name="connsiteY63" fmla="*/ 405879 h 606722"/>
              <a:gd name="connsiteX64" fmla="*/ 238079 w 526630"/>
              <a:gd name="connsiteY64" fmla="*/ 405879 h 606722"/>
              <a:gd name="connsiteX65" fmla="*/ 247693 w 526630"/>
              <a:gd name="connsiteY65" fmla="*/ 407834 h 606722"/>
              <a:gd name="connsiteX66" fmla="*/ 248494 w 526630"/>
              <a:gd name="connsiteY66" fmla="*/ 408012 h 606722"/>
              <a:gd name="connsiteX67" fmla="*/ 252322 w 526630"/>
              <a:gd name="connsiteY67" fmla="*/ 408456 h 606722"/>
              <a:gd name="connsiteX68" fmla="*/ 253746 w 526630"/>
              <a:gd name="connsiteY68" fmla="*/ 408634 h 606722"/>
              <a:gd name="connsiteX69" fmla="*/ 257128 w 526630"/>
              <a:gd name="connsiteY69" fmla="*/ 408901 h 606722"/>
              <a:gd name="connsiteX70" fmla="*/ 258553 w 526630"/>
              <a:gd name="connsiteY70" fmla="*/ 408990 h 606722"/>
              <a:gd name="connsiteX71" fmla="*/ 263271 w 526630"/>
              <a:gd name="connsiteY71" fmla="*/ 409079 h 606722"/>
              <a:gd name="connsiteX72" fmla="*/ 268077 w 526630"/>
              <a:gd name="connsiteY72" fmla="*/ 408990 h 606722"/>
              <a:gd name="connsiteX73" fmla="*/ 269502 w 526630"/>
              <a:gd name="connsiteY73" fmla="*/ 408901 h 606722"/>
              <a:gd name="connsiteX74" fmla="*/ 272884 w 526630"/>
              <a:gd name="connsiteY74" fmla="*/ 408634 h 606722"/>
              <a:gd name="connsiteX75" fmla="*/ 274308 w 526630"/>
              <a:gd name="connsiteY75" fmla="*/ 408456 h 606722"/>
              <a:gd name="connsiteX76" fmla="*/ 278136 w 526630"/>
              <a:gd name="connsiteY76" fmla="*/ 408012 h 606722"/>
              <a:gd name="connsiteX77" fmla="*/ 278937 w 526630"/>
              <a:gd name="connsiteY77" fmla="*/ 407834 h 606722"/>
              <a:gd name="connsiteX78" fmla="*/ 288551 w 526630"/>
              <a:gd name="connsiteY78" fmla="*/ 405879 h 606722"/>
              <a:gd name="connsiteX79" fmla="*/ 288640 w 526630"/>
              <a:gd name="connsiteY79" fmla="*/ 405879 h 606722"/>
              <a:gd name="connsiteX80" fmla="*/ 364658 w 526630"/>
              <a:gd name="connsiteY80" fmla="*/ 307857 h 606722"/>
              <a:gd name="connsiteX81" fmla="*/ 364658 w 526630"/>
              <a:gd name="connsiteY81" fmla="*/ 262890 h 606722"/>
              <a:gd name="connsiteX82" fmla="*/ 356469 w 526630"/>
              <a:gd name="connsiteY82" fmla="*/ 223166 h 606722"/>
              <a:gd name="connsiteX83" fmla="*/ 263271 w 526630"/>
              <a:gd name="connsiteY83" fmla="*/ 258180 h 606722"/>
              <a:gd name="connsiteX84" fmla="*/ 170161 w 526630"/>
              <a:gd name="connsiteY84" fmla="*/ 223166 h 606722"/>
              <a:gd name="connsiteX85" fmla="*/ 263271 w 526630"/>
              <a:gd name="connsiteY85" fmla="*/ 161758 h 606722"/>
              <a:gd name="connsiteX86" fmla="*/ 190368 w 526630"/>
              <a:gd name="connsiteY86" fmla="*/ 192773 h 606722"/>
              <a:gd name="connsiteX87" fmla="*/ 263271 w 526630"/>
              <a:gd name="connsiteY87" fmla="*/ 222099 h 606722"/>
              <a:gd name="connsiteX88" fmla="*/ 336263 w 526630"/>
              <a:gd name="connsiteY88" fmla="*/ 192773 h 606722"/>
              <a:gd name="connsiteX89" fmla="*/ 263271 w 526630"/>
              <a:gd name="connsiteY89" fmla="*/ 161758 h 606722"/>
              <a:gd name="connsiteX90" fmla="*/ 263271 w 526630"/>
              <a:gd name="connsiteY90" fmla="*/ 125677 h 606722"/>
              <a:gd name="connsiteX91" fmla="*/ 400798 w 526630"/>
              <a:gd name="connsiteY91" fmla="*/ 262890 h 606722"/>
              <a:gd name="connsiteX92" fmla="*/ 400798 w 526630"/>
              <a:gd name="connsiteY92" fmla="*/ 307857 h 606722"/>
              <a:gd name="connsiteX93" fmla="*/ 398484 w 526630"/>
              <a:gd name="connsiteY93" fmla="*/ 332652 h 606722"/>
              <a:gd name="connsiteX94" fmla="*/ 464177 w 526630"/>
              <a:gd name="connsiteY94" fmla="*/ 378863 h 606722"/>
              <a:gd name="connsiteX95" fmla="*/ 497557 w 526630"/>
              <a:gd name="connsiteY95" fmla="*/ 472708 h 606722"/>
              <a:gd name="connsiteX96" fmla="*/ 497557 w 526630"/>
              <a:gd name="connsiteY96" fmla="*/ 606722 h 606722"/>
              <a:gd name="connsiteX97" fmla="*/ 29073 w 526630"/>
              <a:gd name="connsiteY97" fmla="*/ 606722 h 606722"/>
              <a:gd name="connsiteX98" fmla="*/ 29073 w 526630"/>
              <a:gd name="connsiteY98" fmla="*/ 472708 h 606722"/>
              <a:gd name="connsiteX99" fmla="*/ 62453 w 526630"/>
              <a:gd name="connsiteY99" fmla="*/ 378863 h 606722"/>
              <a:gd name="connsiteX100" fmla="*/ 128057 w 526630"/>
              <a:gd name="connsiteY100" fmla="*/ 332652 h 606722"/>
              <a:gd name="connsiteX101" fmla="*/ 125832 w 526630"/>
              <a:gd name="connsiteY101" fmla="*/ 307857 h 606722"/>
              <a:gd name="connsiteX102" fmla="*/ 125832 w 526630"/>
              <a:gd name="connsiteY102" fmla="*/ 262890 h 606722"/>
              <a:gd name="connsiteX103" fmla="*/ 263271 w 526630"/>
              <a:gd name="connsiteY103" fmla="*/ 125677 h 606722"/>
              <a:gd name="connsiteX104" fmla="*/ 436739 w 526630"/>
              <a:gd name="connsiteY104" fmla="*/ 64285 h 606722"/>
              <a:gd name="connsiteX105" fmla="*/ 462204 w 526630"/>
              <a:gd name="connsiteY105" fmla="*/ 89776 h 606722"/>
              <a:gd name="connsiteX106" fmla="*/ 400680 w 526630"/>
              <a:gd name="connsiteY106" fmla="*/ 151151 h 606722"/>
              <a:gd name="connsiteX107" fmla="*/ 375126 w 526630"/>
              <a:gd name="connsiteY107" fmla="*/ 125660 h 606722"/>
              <a:gd name="connsiteX108" fmla="*/ 89889 w 526630"/>
              <a:gd name="connsiteY108" fmla="*/ 64285 h 606722"/>
              <a:gd name="connsiteX109" fmla="*/ 151363 w 526630"/>
              <a:gd name="connsiteY109" fmla="*/ 125660 h 606722"/>
              <a:gd name="connsiteX110" fmla="*/ 125830 w 526630"/>
              <a:gd name="connsiteY110" fmla="*/ 151151 h 606722"/>
              <a:gd name="connsiteX111" fmla="*/ 64356 w 526630"/>
              <a:gd name="connsiteY111" fmla="*/ 89776 h 606722"/>
              <a:gd name="connsiteX112" fmla="*/ 245286 w 526630"/>
              <a:gd name="connsiteY112" fmla="*/ 0 h 606722"/>
              <a:gd name="connsiteX113" fmla="*/ 281345 w 526630"/>
              <a:gd name="connsiteY113" fmla="*/ 0 h 606722"/>
              <a:gd name="connsiteX114" fmla="*/ 281345 w 526630"/>
              <a:gd name="connsiteY114" fmla="*/ 86937 h 606722"/>
              <a:gd name="connsiteX115" fmla="*/ 245286 w 526630"/>
              <a:gd name="connsiteY115" fmla="*/ 86937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26630" h="606722">
                <a:moveTo>
                  <a:pt x="139184" y="367044"/>
                </a:moveTo>
                <a:cubicBezTo>
                  <a:pt x="120313" y="373887"/>
                  <a:pt x="103311" y="385884"/>
                  <a:pt x="90404" y="401702"/>
                </a:cubicBezTo>
                <a:cubicBezTo>
                  <a:pt x="74114" y="421609"/>
                  <a:pt x="65124" y="446848"/>
                  <a:pt x="65124" y="472708"/>
                </a:cubicBezTo>
                <a:lnTo>
                  <a:pt x="65124" y="570641"/>
                </a:lnTo>
                <a:lnTo>
                  <a:pt x="159034" y="570641"/>
                </a:lnTo>
                <a:cubicBezTo>
                  <a:pt x="156809" y="564687"/>
                  <a:pt x="155563" y="558289"/>
                  <a:pt x="155563" y="551535"/>
                </a:cubicBezTo>
                <a:cubicBezTo>
                  <a:pt x="155563" y="544781"/>
                  <a:pt x="156809" y="538382"/>
                  <a:pt x="159034" y="532428"/>
                </a:cubicBezTo>
                <a:lnTo>
                  <a:pt x="107495" y="532428"/>
                </a:lnTo>
                <a:lnTo>
                  <a:pt x="107495" y="462311"/>
                </a:lnTo>
                <a:lnTo>
                  <a:pt x="143546" y="462311"/>
                </a:lnTo>
                <a:lnTo>
                  <a:pt x="143546" y="496347"/>
                </a:lnTo>
                <a:lnTo>
                  <a:pt x="210841" y="496347"/>
                </a:lnTo>
                <a:lnTo>
                  <a:pt x="383084" y="496347"/>
                </a:lnTo>
                <a:lnTo>
                  <a:pt x="383084" y="462311"/>
                </a:lnTo>
                <a:lnTo>
                  <a:pt x="419135" y="462311"/>
                </a:lnTo>
                <a:lnTo>
                  <a:pt x="419135" y="532428"/>
                </a:lnTo>
                <a:lnTo>
                  <a:pt x="210841" y="532428"/>
                </a:lnTo>
                <a:cubicBezTo>
                  <a:pt x="200248" y="532428"/>
                  <a:pt x="191703" y="540959"/>
                  <a:pt x="191703" y="551535"/>
                </a:cubicBezTo>
                <a:cubicBezTo>
                  <a:pt x="191703" y="562110"/>
                  <a:pt x="200248" y="570641"/>
                  <a:pt x="210841" y="570641"/>
                </a:cubicBezTo>
                <a:lnTo>
                  <a:pt x="461417" y="570641"/>
                </a:lnTo>
                <a:lnTo>
                  <a:pt x="461506" y="570641"/>
                </a:lnTo>
                <a:lnTo>
                  <a:pt x="461506" y="472708"/>
                </a:lnTo>
                <a:cubicBezTo>
                  <a:pt x="461506" y="446848"/>
                  <a:pt x="452516" y="421609"/>
                  <a:pt x="436137" y="401702"/>
                </a:cubicBezTo>
                <a:cubicBezTo>
                  <a:pt x="423319" y="385884"/>
                  <a:pt x="406317" y="373887"/>
                  <a:pt x="387357" y="367044"/>
                </a:cubicBezTo>
                <a:cubicBezTo>
                  <a:pt x="369376" y="404902"/>
                  <a:pt x="335105" y="432095"/>
                  <a:pt x="294693" y="441516"/>
                </a:cubicBezTo>
                <a:cubicBezTo>
                  <a:pt x="294515" y="441516"/>
                  <a:pt x="294337" y="441604"/>
                  <a:pt x="294159" y="441604"/>
                </a:cubicBezTo>
                <a:cubicBezTo>
                  <a:pt x="293268" y="441871"/>
                  <a:pt x="292289" y="442049"/>
                  <a:pt x="291399" y="442226"/>
                </a:cubicBezTo>
                <a:cubicBezTo>
                  <a:pt x="290865" y="442315"/>
                  <a:pt x="290331" y="442404"/>
                  <a:pt x="289797" y="442582"/>
                </a:cubicBezTo>
                <a:cubicBezTo>
                  <a:pt x="288818" y="442760"/>
                  <a:pt x="287839" y="442937"/>
                  <a:pt x="286770" y="443115"/>
                </a:cubicBezTo>
                <a:cubicBezTo>
                  <a:pt x="285791" y="443293"/>
                  <a:pt x="284812" y="443471"/>
                  <a:pt x="283744" y="443560"/>
                </a:cubicBezTo>
                <a:cubicBezTo>
                  <a:pt x="283210" y="443648"/>
                  <a:pt x="282676" y="443737"/>
                  <a:pt x="282053" y="443826"/>
                </a:cubicBezTo>
                <a:cubicBezTo>
                  <a:pt x="281073" y="444004"/>
                  <a:pt x="280183" y="444093"/>
                  <a:pt x="279204" y="444182"/>
                </a:cubicBezTo>
                <a:cubicBezTo>
                  <a:pt x="278670" y="444270"/>
                  <a:pt x="278225" y="444270"/>
                  <a:pt x="277780" y="444359"/>
                </a:cubicBezTo>
                <a:cubicBezTo>
                  <a:pt x="276356" y="444537"/>
                  <a:pt x="274931" y="444626"/>
                  <a:pt x="273596" y="444715"/>
                </a:cubicBezTo>
                <a:cubicBezTo>
                  <a:pt x="273240" y="444804"/>
                  <a:pt x="272884" y="444804"/>
                  <a:pt x="272528" y="444804"/>
                </a:cubicBezTo>
                <a:cubicBezTo>
                  <a:pt x="271371" y="444893"/>
                  <a:pt x="270214" y="444981"/>
                  <a:pt x="269056" y="444981"/>
                </a:cubicBezTo>
                <a:cubicBezTo>
                  <a:pt x="268611" y="444981"/>
                  <a:pt x="268166" y="445070"/>
                  <a:pt x="267810" y="445070"/>
                </a:cubicBezTo>
                <a:cubicBezTo>
                  <a:pt x="266297" y="445070"/>
                  <a:pt x="264784" y="445159"/>
                  <a:pt x="263271" y="445159"/>
                </a:cubicBezTo>
                <a:cubicBezTo>
                  <a:pt x="261846" y="445159"/>
                  <a:pt x="260333" y="445070"/>
                  <a:pt x="258820" y="445070"/>
                </a:cubicBezTo>
                <a:cubicBezTo>
                  <a:pt x="258464" y="444981"/>
                  <a:pt x="258019" y="444981"/>
                  <a:pt x="257574" y="444981"/>
                </a:cubicBezTo>
                <a:cubicBezTo>
                  <a:pt x="256416" y="444981"/>
                  <a:pt x="255259" y="444893"/>
                  <a:pt x="254013" y="444804"/>
                </a:cubicBezTo>
                <a:cubicBezTo>
                  <a:pt x="253746" y="444804"/>
                  <a:pt x="253390" y="444804"/>
                  <a:pt x="253034" y="444715"/>
                </a:cubicBezTo>
                <a:cubicBezTo>
                  <a:pt x="251610" y="444626"/>
                  <a:pt x="250274" y="444537"/>
                  <a:pt x="248850" y="444359"/>
                </a:cubicBezTo>
                <a:cubicBezTo>
                  <a:pt x="248405" y="444270"/>
                  <a:pt x="247871" y="444270"/>
                  <a:pt x="247426" y="444182"/>
                </a:cubicBezTo>
                <a:cubicBezTo>
                  <a:pt x="246447" y="444093"/>
                  <a:pt x="245468" y="444004"/>
                  <a:pt x="244577" y="443826"/>
                </a:cubicBezTo>
                <a:cubicBezTo>
                  <a:pt x="243954" y="443737"/>
                  <a:pt x="243420" y="443648"/>
                  <a:pt x="242797" y="443560"/>
                </a:cubicBezTo>
                <a:cubicBezTo>
                  <a:pt x="241818" y="443471"/>
                  <a:pt x="240839" y="443293"/>
                  <a:pt x="239860" y="443115"/>
                </a:cubicBezTo>
                <a:cubicBezTo>
                  <a:pt x="238791" y="442937"/>
                  <a:pt x="237812" y="442760"/>
                  <a:pt x="236833" y="442582"/>
                </a:cubicBezTo>
                <a:cubicBezTo>
                  <a:pt x="236299" y="442404"/>
                  <a:pt x="235765" y="442315"/>
                  <a:pt x="235231" y="442226"/>
                </a:cubicBezTo>
                <a:cubicBezTo>
                  <a:pt x="234252" y="442049"/>
                  <a:pt x="233362" y="441871"/>
                  <a:pt x="232471" y="441604"/>
                </a:cubicBezTo>
                <a:cubicBezTo>
                  <a:pt x="232293" y="441604"/>
                  <a:pt x="232115" y="441516"/>
                  <a:pt x="231937" y="441516"/>
                </a:cubicBezTo>
                <a:cubicBezTo>
                  <a:pt x="191525" y="432095"/>
                  <a:pt x="157254" y="404902"/>
                  <a:pt x="139184" y="367044"/>
                </a:cubicBezTo>
                <a:close/>
                <a:moveTo>
                  <a:pt x="439552" y="244933"/>
                </a:moveTo>
                <a:lnTo>
                  <a:pt x="526630" y="244933"/>
                </a:lnTo>
                <a:lnTo>
                  <a:pt x="526630" y="280921"/>
                </a:lnTo>
                <a:lnTo>
                  <a:pt x="439552" y="280921"/>
                </a:lnTo>
                <a:close/>
                <a:moveTo>
                  <a:pt x="0" y="244933"/>
                </a:moveTo>
                <a:lnTo>
                  <a:pt x="87007" y="244933"/>
                </a:lnTo>
                <a:lnTo>
                  <a:pt x="87007" y="280921"/>
                </a:lnTo>
                <a:lnTo>
                  <a:pt x="0" y="280921"/>
                </a:lnTo>
                <a:close/>
                <a:moveTo>
                  <a:pt x="170161" y="223166"/>
                </a:moveTo>
                <a:cubicBezTo>
                  <a:pt x="164909" y="235341"/>
                  <a:pt x="161972" y="248760"/>
                  <a:pt x="161972" y="262890"/>
                </a:cubicBezTo>
                <a:lnTo>
                  <a:pt x="161972" y="307857"/>
                </a:lnTo>
                <a:cubicBezTo>
                  <a:pt x="161972" y="354958"/>
                  <a:pt x="194284" y="394593"/>
                  <a:pt x="237901" y="405879"/>
                </a:cubicBezTo>
                <a:cubicBezTo>
                  <a:pt x="237990" y="405879"/>
                  <a:pt x="237990" y="405879"/>
                  <a:pt x="238079" y="405879"/>
                </a:cubicBezTo>
                <a:cubicBezTo>
                  <a:pt x="241195" y="406679"/>
                  <a:pt x="244399" y="407390"/>
                  <a:pt x="247693" y="407834"/>
                </a:cubicBezTo>
                <a:cubicBezTo>
                  <a:pt x="247960" y="407923"/>
                  <a:pt x="248227" y="407923"/>
                  <a:pt x="248494" y="408012"/>
                </a:cubicBezTo>
                <a:cubicBezTo>
                  <a:pt x="249740" y="408190"/>
                  <a:pt x="250986" y="408368"/>
                  <a:pt x="252322" y="408456"/>
                </a:cubicBezTo>
                <a:cubicBezTo>
                  <a:pt x="252767" y="408545"/>
                  <a:pt x="253212" y="408545"/>
                  <a:pt x="253746" y="408634"/>
                </a:cubicBezTo>
                <a:cubicBezTo>
                  <a:pt x="254903" y="408723"/>
                  <a:pt x="255971" y="408812"/>
                  <a:pt x="257128" y="408901"/>
                </a:cubicBezTo>
                <a:cubicBezTo>
                  <a:pt x="257574" y="408901"/>
                  <a:pt x="258108" y="408901"/>
                  <a:pt x="258553" y="408990"/>
                </a:cubicBezTo>
                <a:cubicBezTo>
                  <a:pt x="260155" y="408990"/>
                  <a:pt x="261668" y="409079"/>
                  <a:pt x="263271" y="409079"/>
                </a:cubicBezTo>
                <a:cubicBezTo>
                  <a:pt x="264873" y="409079"/>
                  <a:pt x="266475" y="408990"/>
                  <a:pt x="268077" y="408990"/>
                </a:cubicBezTo>
                <a:cubicBezTo>
                  <a:pt x="268522" y="408901"/>
                  <a:pt x="268967" y="408901"/>
                  <a:pt x="269502" y="408901"/>
                </a:cubicBezTo>
                <a:cubicBezTo>
                  <a:pt x="270570" y="408812"/>
                  <a:pt x="271727" y="408723"/>
                  <a:pt x="272884" y="408634"/>
                </a:cubicBezTo>
                <a:cubicBezTo>
                  <a:pt x="273329" y="408545"/>
                  <a:pt x="273863" y="408545"/>
                  <a:pt x="274308" y="408456"/>
                </a:cubicBezTo>
                <a:cubicBezTo>
                  <a:pt x="275555" y="408368"/>
                  <a:pt x="276890" y="408190"/>
                  <a:pt x="278136" y="408012"/>
                </a:cubicBezTo>
                <a:cubicBezTo>
                  <a:pt x="278403" y="407923"/>
                  <a:pt x="278670" y="407923"/>
                  <a:pt x="278937" y="407834"/>
                </a:cubicBezTo>
                <a:cubicBezTo>
                  <a:pt x="282142" y="407390"/>
                  <a:pt x="285435" y="406679"/>
                  <a:pt x="288551" y="405879"/>
                </a:cubicBezTo>
                <a:cubicBezTo>
                  <a:pt x="288551" y="405879"/>
                  <a:pt x="288640" y="405879"/>
                  <a:pt x="288640" y="405879"/>
                </a:cubicBezTo>
                <a:cubicBezTo>
                  <a:pt x="332346" y="394593"/>
                  <a:pt x="364658" y="354958"/>
                  <a:pt x="364658" y="307857"/>
                </a:cubicBezTo>
                <a:lnTo>
                  <a:pt x="364658" y="262890"/>
                </a:lnTo>
                <a:cubicBezTo>
                  <a:pt x="364658" y="248760"/>
                  <a:pt x="361721" y="235341"/>
                  <a:pt x="356469" y="223166"/>
                </a:cubicBezTo>
                <a:cubicBezTo>
                  <a:pt x="330922" y="245649"/>
                  <a:pt x="298075" y="258180"/>
                  <a:pt x="263271" y="258180"/>
                </a:cubicBezTo>
                <a:cubicBezTo>
                  <a:pt x="228466" y="258180"/>
                  <a:pt x="195708" y="245649"/>
                  <a:pt x="170161" y="223166"/>
                </a:cubicBezTo>
                <a:close/>
                <a:moveTo>
                  <a:pt x="263271" y="161758"/>
                </a:moveTo>
                <a:cubicBezTo>
                  <a:pt x="234697" y="161758"/>
                  <a:pt x="208794" y="173666"/>
                  <a:pt x="190368" y="192773"/>
                </a:cubicBezTo>
                <a:cubicBezTo>
                  <a:pt x="209862" y="211524"/>
                  <a:pt x="235765" y="222099"/>
                  <a:pt x="263271" y="222099"/>
                </a:cubicBezTo>
                <a:cubicBezTo>
                  <a:pt x="290865" y="222099"/>
                  <a:pt x="316768" y="211524"/>
                  <a:pt x="336263" y="192773"/>
                </a:cubicBezTo>
                <a:cubicBezTo>
                  <a:pt x="317747" y="173666"/>
                  <a:pt x="291933" y="161758"/>
                  <a:pt x="263271" y="161758"/>
                </a:cubicBezTo>
                <a:close/>
                <a:moveTo>
                  <a:pt x="263271" y="125677"/>
                </a:moveTo>
                <a:cubicBezTo>
                  <a:pt x="339111" y="125677"/>
                  <a:pt x="400798" y="187263"/>
                  <a:pt x="400798" y="262890"/>
                </a:cubicBezTo>
                <a:lnTo>
                  <a:pt x="400798" y="307857"/>
                </a:lnTo>
                <a:cubicBezTo>
                  <a:pt x="400798" y="316389"/>
                  <a:pt x="399997" y="324654"/>
                  <a:pt x="398484" y="332652"/>
                </a:cubicBezTo>
                <a:cubicBezTo>
                  <a:pt x="424031" y="341716"/>
                  <a:pt x="446908" y="357713"/>
                  <a:pt x="464177" y="378863"/>
                </a:cubicBezTo>
                <a:cubicBezTo>
                  <a:pt x="485718" y="405257"/>
                  <a:pt x="497557" y="438583"/>
                  <a:pt x="497557" y="472708"/>
                </a:cubicBezTo>
                <a:lnTo>
                  <a:pt x="497557" y="606722"/>
                </a:lnTo>
                <a:lnTo>
                  <a:pt x="29073" y="606722"/>
                </a:lnTo>
                <a:lnTo>
                  <a:pt x="29073" y="472708"/>
                </a:lnTo>
                <a:cubicBezTo>
                  <a:pt x="29073" y="438583"/>
                  <a:pt x="40912" y="405257"/>
                  <a:pt x="62453" y="378863"/>
                </a:cubicBezTo>
                <a:cubicBezTo>
                  <a:pt x="79722" y="357713"/>
                  <a:pt x="102599" y="341716"/>
                  <a:pt x="128057" y="332652"/>
                </a:cubicBezTo>
                <a:cubicBezTo>
                  <a:pt x="126633" y="324654"/>
                  <a:pt x="125832" y="316389"/>
                  <a:pt x="125832" y="307857"/>
                </a:cubicBezTo>
                <a:lnTo>
                  <a:pt x="125832" y="262890"/>
                </a:lnTo>
                <a:cubicBezTo>
                  <a:pt x="125832" y="187263"/>
                  <a:pt x="187519" y="125677"/>
                  <a:pt x="263271" y="125677"/>
                </a:cubicBezTo>
                <a:close/>
                <a:moveTo>
                  <a:pt x="436739" y="64285"/>
                </a:moveTo>
                <a:lnTo>
                  <a:pt x="462204" y="89776"/>
                </a:lnTo>
                <a:lnTo>
                  <a:pt x="400680" y="151151"/>
                </a:lnTo>
                <a:lnTo>
                  <a:pt x="375126" y="125660"/>
                </a:lnTo>
                <a:close/>
                <a:moveTo>
                  <a:pt x="89889" y="64285"/>
                </a:moveTo>
                <a:lnTo>
                  <a:pt x="151363" y="125660"/>
                </a:lnTo>
                <a:lnTo>
                  <a:pt x="125830" y="151151"/>
                </a:lnTo>
                <a:lnTo>
                  <a:pt x="64356" y="89776"/>
                </a:lnTo>
                <a:close/>
                <a:moveTo>
                  <a:pt x="245286" y="0"/>
                </a:moveTo>
                <a:lnTo>
                  <a:pt x="281345" y="0"/>
                </a:lnTo>
                <a:lnTo>
                  <a:pt x="281345" y="86937"/>
                </a:lnTo>
                <a:lnTo>
                  <a:pt x="245286" y="86937"/>
                </a:lnTo>
                <a:close/>
              </a:path>
            </a:pathLst>
          </a:custGeom>
          <a:solidFill>
            <a:srgbClr val="1E4A7A"/>
          </a:solidFill>
          <a:ln>
            <a:noFill/>
          </a:ln>
        </p:spPr>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Administrator\Desktop\微信截图_20211027123540.png微信截图_20211027123540"/>
          <p:cNvPicPr>
            <a:picLocks noChangeAspect="1"/>
          </p:cNvPicPr>
          <p:nvPr/>
        </p:nvPicPr>
        <p:blipFill>
          <a:blip r:embed="rId3"/>
          <a:srcRect/>
          <a:stretch>
            <a:fillRect/>
          </a:stretch>
        </p:blipFill>
        <p:spPr>
          <a:xfrm>
            <a:off x="1292225" y="1426210"/>
            <a:ext cx="2648585" cy="4885690"/>
          </a:xfrm>
          <a:prstGeom prst="rect">
            <a:avLst/>
          </a:prstGeom>
        </p:spPr>
      </p:pic>
      <p:sp>
        <p:nvSpPr>
          <p:cNvPr id="18" name="矩形 17"/>
          <p:cNvSpPr/>
          <p:nvPr/>
        </p:nvSpPr>
        <p:spPr>
          <a:xfrm>
            <a:off x="4107815" y="1426845"/>
            <a:ext cx="7945755" cy="470154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AreaShape"/>
          <p:cNvSpPr/>
          <p:nvPr/>
        </p:nvSpPr>
        <p:spPr>
          <a:xfrm rot="2700000">
            <a:off x="3745230" y="1421765"/>
            <a:ext cx="5196840" cy="51968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pic>
        <p:nvPicPr>
          <p:cNvPr id="5" name="图片 4"/>
          <p:cNvPicPr>
            <a:picLocks noChangeAspect="1"/>
          </p:cNvPicPr>
          <p:nvPr/>
        </p:nvPicPr>
        <p:blipFill>
          <a:blip r:embed="rId4"/>
          <a:stretch>
            <a:fillRect/>
          </a:stretch>
        </p:blipFill>
        <p:spPr>
          <a:xfrm>
            <a:off x="0" y="0"/>
            <a:ext cx="1524000" cy="895350"/>
          </a:xfrm>
          <a:prstGeom prst="rect">
            <a:avLst/>
          </a:prstGeom>
        </p:spPr>
      </p:pic>
      <p:sp>
        <p:nvSpPr>
          <p:cNvPr id="6" name="文本框 5"/>
          <p:cNvSpPr txBox="1"/>
          <p:nvPr/>
        </p:nvSpPr>
        <p:spPr>
          <a:xfrm>
            <a:off x="393065" y="2480310"/>
            <a:ext cx="737870" cy="2061210"/>
          </a:xfrm>
          <a:prstGeom prst="rect">
            <a:avLst/>
          </a:prstGeom>
          <a:solidFill>
            <a:schemeClr val="accent2">
              <a:lumMod val="20000"/>
              <a:lumOff val="80000"/>
            </a:schemeClr>
          </a:solidFill>
          <a:ln>
            <a:solidFill>
              <a:srgbClr val="C00000"/>
            </a:solidFill>
          </a:ln>
        </p:spPr>
        <p:txBody>
          <a:bodyPr wrap="square" rtlCol="0">
            <a:spAutoFit/>
          </a:bodyPr>
          <a:lstStyle/>
          <a:p>
            <a:r>
              <a:rPr lang="zh-CN" altLang="en-US" sz="3200" b="1" dirty="0">
                <a:latin typeface="黑体" panose="02010609060101010101" charset="-122"/>
                <a:ea typeface="黑体" panose="02010609060101010101" charset="-122"/>
              </a:rPr>
              <a:t>免审换证</a:t>
            </a:r>
          </a:p>
        </p:txBody>
      </p:sp>
      <p:cxnSp>
        <p:nvCxnSpPr>
          <p:cNvPr id="8" name="直接箭头连接符 7"/>
          <p:cNvCxnSpPr/>
          <p:nvPr/>
        </p:nvCxnSpPr>
        <p:spPr>
          <a:xfrm>
            <a:off x="1125220" y="3509010"/>
            <a:ext cx="508635" cy="38100"/>
          </a:xfrm>
          <a:prstGeom prst="straightConnector1">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pic>
        <p:nvPicPr>
          <p:cNvPr id="19" name="图片 18" descr="C:\Users\Administrator\Desktop\图片3.png图片3"/>
          <p:cNvPicPr>
            <a:picLocks noChangeAspect="1"/>
          </p:cNvPicPr>
          <p:nvPr/>
        </p:nvPicPr>
        <p:blipFill>
          <a:blip r:embed="rId5"/>
          <a:srcRect/>
          <a:stretch>
            <a:fillRect/>
          </a:stretch>
        </p:blipFill>
        <p:spPr>
          <a:xfrm>
            <a:off x="4274820" y="2347595"/>
            <a:ext cx="7633970" cy="3343910"/>
          </a:xfrm>
          <a:prstGeom prst="rect">
            <a:avLst/>
          </a:prstGeom>
        </p:spPr>
      </p:pic>
      <p:cxnSp>
        <p:nvCxnSpPr>
          <p:cNvPr id="25" name="直接箭头连接符 24"/>
          <p:cNvCxnSpPr/>
          <p:nvPr/>
        </p:nvCxnSpPr>
        <p:spPr>
          <a:xfrm>
            <a:off x="2685415" y="3479800"/>
            <a:ext cx="1851025" cy="23495"/>
          </a:xfrm>
          <a:prstGeom prst="straightConnector1">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10563225" y="1670050"/>
            <a:ext cx="1496060" cy="460375"/>
          </a:xfrm>
          <a:prstGeom prst="rect">
            <a:avLst/>
          </a:prstGeom>
          <a:solidFill>
            <a:schemeClr val="accent2">
              <a:lumMod val="20000"/>
              <a:lumOff val="80000"/>
            </a:schemeClr>
          </a:solidFill>
          <a:ln>
            <a:solidFill>
              <a:srgbClr val="C00000"/>
            </a:solidFill>
          </a:ln>
        </p:spPr>
        <p:txBody>
          <a:bodyPr wrap="square" rtlCol="0">
            <a:spAutoFit/>
          </a:bodyPr>
          <a:lstStyle/>
          <a:p>
            <a:r>
              <a:rPr lang="zh-CN" altLang="zh-CN" sz="2400" dirty="0">
                <a:latin typeface="黑体" panose="02010609060101010101" charset="-122"/>
                <a:ea typeface="黑体" panose="02010609060101010101" charset="-122"/>
              </a:rPr>
              <a:t>企业自评</a:t>
            </a:r>
          </a:p>
        </p:txBody>
      </p:sp>
      <p:sp>
        <p:nvSpPr>
          <p:cNvPr id="12" name="文本框 11"/>
          <p:cNvSpPr txBox="1"/>
          <p:nvPr/>
        </p:nvSpPr>
        <p:spPr>
          <a:xfrm>
            <a:off x="1125220" y="537845"/>
            <a:ext cx="2982595" cy="460375"/>
          </a:xfrm>
          <a:prstGeom prst="rect">
            <a:avLst/>
          </a:prstGeom>
          <a:noFill/>
        </p:spPr>
        <p:txBody>
          <a:bodyPr wrap="square" rtlCol="0">
            <a:spAutoFit/>
          </a:bodyPr>
          <a:lstStyle/>
          <a:p>
            <a:pPr algn="dist"/>
            <a:r>
              <a:rPr lang="zh-CN" altLang="en-US" sz="2400" dirty="0">
                <a:solidFill>
                  <a:schemeClr val="tx1"/>
                </a:solidFill>
                <a:latin typeface="字魂35号-经典雅黑" panose="00000500000000000000" pitchFamily="2" charset="-122"/>
                <a:ea typeface="字魂35号-经典雅黑" panose="00000500000000000000" pitchFamily="2" charset="-122"/>
                <a:sym typeface="+mn-ea"/>
              </a:rPr>
              <a:t>企业用户功能说明</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Administrator\Desktop\微信截图_20211027123540.png微信截图_20211027123540"/>
          <p:cNvPicPr>
            <a:picLocks noChangeAspect="1"/>
          </p:cNvPicPr>
          <p:nvPr/>
        </p:nvPicPr>
        <p:blipFill>
          <a:blip r:embed="rId3"/>
          <a:srcRect/>
          <a:stretch>
            <a:fillRect/>
          </a:stretch>
        </p:blipFill>
        <p:spPr>
          <a:xfrm>
            <a:off x="1292225" y="1426210"/>
            <a:ext cx="2648585" cy="4885690"/>
          </a:xfrm>
          <a:prstGeom prst="rect">
            <a:avLst/>
          </a:prstGeom>
        </p:spPr>
      </p:pic>
      <p:sp>
        <p:nvSpPr>
          <p:cNvPr id="18" name="矩形 17"/>
          <p:cNvSpPr/>
          <p:nvPr/>
        </p:nvSpPr>
        <p:spPr>
          <a:xfrm>
            <a:off x="4107815" y="1426845"/>
            <a:ext cx="7945755" cy="470154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AreaShape"/>
          <p:cNvSpPr/>
          <p:nvPr/>
        </p:nvSpPr>
        <p:spPr>
          <a:xfrm rot="2700000">
            <a:off x="3745230" y="1421765"/>
            <a:ext cx="5196840" cy="51968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pic>
        <p:nvPicPr>
          <p:cNvPr id="5" name="图片 4"/>
          <p:cNvPicPr>
            <a:picLocks noChangeAspect="1"/>
          </p:cNvPicPr>
          <p:nvPr/>
        </p:nvPicPr>
        <p:blipFill>
          <a:blip r:embed="rId4"/>
          <a:stretch>
            <a:fillRect/>
          </a:stretch>
        </p:blipFill>
        <p:spPr>
          <a:xfrm>
            <a:off x="0" y="0"/>
            <a:ext cx="1524000" cy="895350"/>
          </a:xfrm>
          <a:prstGeom prst="rect">
            <a:avLst/>
          </a:prstGeom>
        </p:spPr>
      </p:pic>
      <p:sp>
        <p:nvSpPr>
          <p:cNvPr id="6" name="文本框 5"/>
          <p:cNvSpPr txBox="1"/>
          <p:nvPr/>
        </p:nvSpPr>
        <p:spPr>
          <a:xfrm>
            <a:off x="393065" y="2480310"/>
            <a:ext cx="737870" cy="2061210"/>
          </a:xfrm>
          <a:prstGeom prst="rect">
            <a:avLst/>
          </a:prstGeom>
          <a:solidFill>
            <a:schemeClr val="accent2">
              <a:lumMod val="20000"/>
              <a:lumOff val="80000"/>
            </a:schemeClr>
          </a:solidFill>
          <a:ln>
            <a:solidFill>
              <a:srgbClr val="C00000"/>
            </a:solidFill>
          </a:ln>
        </p:spPr>
        <p:txBody>
          <a:bodyPr wrap="square" rtlCol="0">
            <a:spAutoFit/>
          </a:bodyPr>
          <a:lstStyle/>
          <a:p>
            <a:r>
              <a:rPr lang="zh-CN" altLang="en-US" sz="3200" b="1" dirty="0">
                <a:latin typeface="黑体" panose="02010609060101010101" charset="-122"/>
                <a:ea typeface="黑体" panose="02010609060101010101" charset="-122"/>
              </a:rPr>
              <a:t>免审换证</a:t>
            </a:r>
          </a:p>
        </p:txBody>
      </p:sp>
      <p:cxnSp>
        <p:nvCxnSpPr>
          <p:cNvPr id="8" name="直接箭头连接符 7"/>
          <p:cNvCxnSpPr/>
          <p:nvPr/>
        </p:nvCxnSpPr>
        <p:spPr>
          <a:xfrm>
            <a:off x="1125220" y="3509010"/>
            <a:ext cx="508635" cy="38100"/>
          </a:xfrm>
          <a:prstGeom prst="straightConnector1">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pic>
        <p:nvPicPr>
          <p:cNvPr id="30" name="图片 29" descr="C:\Users\Administrator\Desktop\图片4.png图片4"/>
          <p:cNvPicPr>
            <a:picLocks noChangeAspect="1"/>
          </p:cNvPicPr>
          <p:nvPr/>
        </p:nvPicPr>
        <p:blipFill>
          <a:blip r:embed="rId5"/>
          <a:srcRect/>
          <a:stretch>
            <a:fillRect/>
          </a:stretch>
        </p:blipFill>
        <p:spPr>
          <a:xfrm>
            <a:off x="4258310" y="2637155"/>
            <a:ext cx="7672070" cy="3135630"/>
          </a:xfrm>
          <a:prstGeom prst="rect">
            <a:avLst/>
          </a:prstGeom>
        </p:spPr>
      </p:pic>
      <p:cxnSp>
        <p:nvCxnSpPr>
          <p:cNvPr id="25" name="直接箭头连接符 24"/>
          <p:cNvCxnSpPr/>
          <p:nvPr/>
        </p:nvCxnSpPr>
        <p:spPr>
          <a:xfrm>
            <a:off x="2685415" y="3859530"/>
            <a:ext cx="1851025" cy="23495"/>
          </a:xfrm>
          <a:prstGeom prst="straightConnector1">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10557510" y="1736090"/>
            <a:ext cx="1496060" cy="460375"/>
          </a:xfrm>
          <a:prstGeom prst="rect">
            <a:avLst/>
          </a:prstGeom>
          <a:solidFill>
            <a:schemeClr val="accent2">
              <a:lumMod val="20000"/>
              <a:lumOff val="80000"/>
            </a:schemeClr>
          </a:solidFill>
          <a:ln>
            <a:solidFill>
              <a:srgbClr val="C00000"/>
            </a:solidFill>
          </a:ln>
        </p:spPr>
        <p:txBody>
          <a:bodyPr wrap="square" rtlCol="0">
            <a:spAutoFit/>
          </a:bodyPr>
          <a:lstStyle/>
          <a:p>
            <a:r>
              <a:rPr lang="zh-CN" altLang="zh-CN" sz="2400" dirty="0">
                <a:latin typeface="黑体" panose="02010609060101010101" charset="-122"/>
                <a:ea typeface="黑体" panose="02010609060101010101" charset="-122"/>
              </a:rPr>
              <a:t>自评报告</a:t>
            </a:r>
          </a:p>
        </p:txBody>
      </p:sp>
      <p:sp>
        <p:nvSpPr>
          <p:cNvPr id="12" name="文本框 11"/>
          <p:cNvSpPr txBox="1"/>
          <p:nvPr/>
        </p:nvSpPr>
        <p:spPr>
          <a:xfrm>
            <a:off x="1125220" y="537845"/>
            <a:ext cx="2982595" cy="460375"/>
          </a:xfrm>
          <a:prstGeom prst="rect">
            <a:avLst/>
          </a:prstGeom>
          <a:noFill/>
        </p:spPr>
        <p:txBody>
          <a:bodyPr wrap="square" rtlCol="0">
            <a:spAutoFit/>
          </a:bodyPr>
          <a:lstStyle/>
          <a:p>
            <a:pPr algn="dist"/>
            <a:r>
              <a:rPr lang="zh-CN" altLang="en-US" sz="2400" dirty="0">
                <a:solidFill>
                  <a:schemeClr val="tx1"/>
                </a:solidFill>
                <a:latin typeface="字魂35号-经典雅黑" panose="00000500000000000000" pitchFamily="2" charset="-122"/>
                <a:ea typeface="字魂35号-经典雅黑" panose="00000500000000000000" pitchFamily="2" charset="-122"/>
                <a:sym typeface="+mn-ea"/>
              </a:rPr>
              <a:t>企业用户功能说明</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Administrator\Desktop\微信截图_20211027123540.png微信截图_20211027123540"/>
          <p:cNvPicPr>
            <a:picLocks noChangeAspect="1"/>
          </p:cNvPicPr>
          <p:nvPr/>
        </p:nvPicPr>
        <p:blipFill>
          <a:blip r:embed="rId3"/>
          <a:srcRect/>
          <a:stretch>
            <a:fillRect/>
          </a:stretch>
        </p:blipFill>
        <p:spPr>
          <a:xfrm>
            <a:off x="1292225" y="1426210"/>
            <a:ext cx="2648585" cy="4885690"/>
          </a:xfrm>
          <a:prstGeom prst="rect">
            <a:avLst/>
          </a:prstGeom>
        </p:spPr>
      </p:pic>
      <p:sp>
        <p:nvSpPr>
          <p:cNvPr id="18" name="矩形 17"/>
          <p:cNvSpPr/>
          <p:nvPr/>
        </p:nvSpPr>
        <p:spPr>
          <a:xfrm>
            <a:off x="4107815" y="1426845"/>
            <a:ext cx="7945755" cy="470154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AreaShape"/>
          <p:cNvSpPr/>
          <p:nvPr/>
        </p:nvSpPr>
        <p:spPr>
          <a:xfrm rot="2700000">
            <a:off x="3745230" y="1421765"/>
            <a:ext cx="5196840" cy="51968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pic>
        <p:nvPicPr>
          <p:cNvPr id="5" name="图片 4"/>
          <p:cNvPicPr>
            <a:picLocks noChangeAspect="1"/>
          </p:cNvPicPr>
          <p:nvPr/>
        </p:nvPicPr>
        <p:blipFill>
          <a:blip r:embed="rId4"/>
          <a:stretch>
            <a:fillRect/>
          </a:stretch>
        </p:blipFill>
        <p:spPr>
          <a:xfrm>
            <a:off x="0" y="0"/>
            <a:ext cx="1524000" cy="895350"/>
          </a:xfrm>
          <a:prstGeom prst="rect">
            <a:avLst/>
          </a:prstGeom>
        </p:spPr>
      </p:pic>
      <p:sp>
        <p:nvSpPr>
          <p:cNvPr id="6" name="文本框 5"/>
          <p:cNvSpPr txBox="1"/>
          <p:nvPr/>
        </p:nvSpPr>
        <p:spPr>
          <a:xfrm>
            <a:off x="393065" y="2480310"/>
            <a:ext cx="737870" cy="2061210"/>
          </a:xfrm>
          <a:prstGeom prst="rect">
            <a:avLst/>
          </a:prstGeom>
          <a:solidFill>
            <a:schemeClr val="accent2">
              <a:lumMod val="20000"/>
              <a:lumOff val="80000"/>
            </a:schemeClr>
          </a:solidFill>
          <a:ln>
            <a:solidFill>
              <a:srgbClr val="C00000"/>
            </a:solidFill>
          </a:ln>
        </p:spPr>
        <p:txBody>
          <a:bodyPr wrap="square" rtlCol="0">
            <a:spAutoFit/>
          </a:bodyPr>
          <a:lstStyle/>
          <a:p>
            <a:r>
              <a:rPr lang="zh-CN" altLang="en-US" sz="3200" b="1" dirty="0">
                <a:latin typeface="黑体" panose="02010609060101010101" charset="-122"/>
                <a:ea typeface="黑体" panose="02010609060101010101" charset="-122"/>
              </a:rPr>
              <a:t>免审换证</a:t>
            </a:r>
          </a:p>
        </p:txBody>
      </p:sp>
      <p:cxnSp>
        <p:nvCxnSpPr>
          <p:cNvPr id="8" name="直接箭头连接符 7"/>
          <p:cNvCxnSpPr/>
          <p:nvPr/>
        </p:nvCxnSpPr>
        <p:spPr>
          <a:xfrm>
            <a:off x="1125220" y="3509010"/>
            <a:ext cx="508635" cy="38100"/>
          </a:xfrm>
          <a:prstGeom prst="straightConnector1">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pic>
        <p:nvPicPr>
          <p:cNvPr id="31" name="图片 30" descr="C:\Users\Administrator\Desktop\微信截图_20211027123734.png微信截图_20211027123734"/>
          <p:cNvPicPr>
            <a:picLocks noChangeAspect="1"/>
          </p:cNvPicPr>
          <p:nvPr/>
        </p:nvPicPr>
        <p:blipFill>
          <a:blip r:embed="rId5"/>
          <a:srcRect/>
          <a:stretch>
            <a:fillRect/>
          </a:stretch>
        </p:blipFill>
        <p:spPr>
          <a:xfrm>
            <a:off x="4278630" y="2520315"/>
            <a:ext cx="7671435" cy="2795270"/>
          </a:xfrm>
          <a:prstGeom prst="rect">
            <a:avLst/>
          </a:prstGeom>
        </p:spPr>
      </p:pic>
      <p:sp>
        <p:nvSpPr>
          <p:cNvPr id="40" name="文本框 39"/>
          <p:cNvSpPr txBox="1"/>
          <p:nvPr/>
        </p:nvSpPr>
        <p:spPr>
          <a:xfrm>
            <a:off x="10539095" y="1744345"/>
            <a:ext cx="1514475" cy="460375"/>
          </a:xfrm>
          <a:prstGeom prst="rect">
            <a:avLst/>
          </a:prstGeom>
          <a:solidFill>
            <a:schemeClr val="accent2">
              <a:lumMod val="20000"/>
              <a:lumOff val="80000"/>
            </a:schemeClr>
          </a:solidFill>
          <a:ln>
            <a:solidFill>
              <a:srgbClr val="C00000"/>
            </a:solidFill>
          </a:ln>
        </p:spPr>
        <p:txBody>
          <a:bodyPr wrap="square" rtlCol="0">
            <a:spAutoFit/>
          </a:bodyPr>
          <a:lstStyle/>
          <a:p>
            <a:r>
              <a:rPr lang="zh-CN" altLang="zh-CN" sz="2400" dirty="0">
                <a:latin typeface="黑体" panose="02010609060101010101" charset="-122"/>
                <a:ea typeface="黑体" panose="02010609060101010101" charset="-122"/>
              </a:rPr>
              <a:t>确定上报</a:t>
            </a:r>
          </a:p>
        </p:txBody>
      </p:sp>
      <p:sp>
        <p:nvSpPr>
          <p:cNvPr id="12" name="文本框 11"/>
          <p:cNvSpPr txBox="1"/>
          <p:nvPr/>
        </p:nvSpPr>
        <p:spPr>
          <a:xfrm>
            <a:off x="1125220" y="537845"/>
            <a:ext cx="2982595" cy="460375"/>
          </a:xfrm>
          <a:prstGeom prst="rect">
            <a:avLst/>
          </a:prstGeom>
          <a:noFill/>
        </p:spPr>
        <p:txBody>
          <a:bodyPr wrap="square" rtlCol="0">
            <a:spAutoFit/>
          </a:bodyPr>
          <a:lstStyle/>
          <a:p>
            <a:pPr algn="dist"/>
            <a:r>
              <a:rPr lang="zh-CN" altLang="en-US" sz="2400" dirty="0">
                <a:solidFill>
                  <a:schemeClr val="tx1"/>
                </a:solidFill>
                <a:latin typeface="字魂35号-经典雅黑" panose="00000500000000000000" pitchFamily="2" charset="-122"/>
                <a:ea typeface="字魂35号-经典雅黑" panose="00000500000000000000" pitchFamily="2" charset="-122"/>
                <a:sym typeface="+mn-ea"/>
              </a:rPr>
              <a:t>企业用户功能说明</a:t>
            </a:r>
          </a:p>
        </p:txBody>
      </p:sp>
      <p:cxnSp>
        <p:nvCxnSpPr>
          <p:cNvPr id="2" name="直接箭头连接符 1"/>
          <p:cNvCxnSpPr/>
          <p:nvPr/>
        </p:nvCxnSpPr>
        <p:spPr>
          <a:xfrm>
            <a:off x="2668905" y="4226560"/>
            <a:ext cx="1851025" cy="23495"/>
          </a:xfrm>
          <a:prstGeom prst="straightConnector1">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Administrator\Desktop\微信截图_20211027123540.png微信截图_20211027123540"/>
          <p:cNvPicPr>
            <a:picLocks noChangeAspect="1"/>
          </p:cNvPicPr>
          <p:nvPr/>
        </p:nvPicPr>
        <p:blipFill>
          <a:blip r:embed="rId3"/>
          <a:srcRect/>
          <a:stretch>
            <a:fillRect/>
          </a:stretch>
        </p:blipFill>
        <p:spPr>
          <a:xfrm>
            <a:off x="1292225" y="1426210"/>
            <a:ext cx="2648585" cy="4885690"/>
          </a:xfrm>
          <a:prstGeom prst="rect">
            <a:avLst/>
          </a:prstGeom>
        </p:spPr>
      </p:pic>
      <p:sp>
        <p:nvSpPr>
          <p:cNvPr id="18" name="矩形 17"/>
          <p:cNvSpPr/>
          <p:nvPr/>
        </p:nvSpPr>
        <p:spPr>
          <a:xfrm>
            <a:off x="4107815" y="1426845"/>
            <a:ext cx="7945755" cy="470154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AreaShape"/>
          <p:cNvSpPr/>
          <p:nvPr/>
        </p:nvSpPr>
        <p:spPr>
          <a:xfrm rot="2700000">
            <a:off x="3745230" y="1421765"/>
            <a:ext cx="5196840" cy="51968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pic>
        <p:nvPicPr>
          <p:cNvPr id="5" name="图片 4"/>
          <p:cNvPicPr>
            <a:picLocks noChangeAspect="1"/>
          </p:cNvPicPr>
          <p:nvPr/>
        </p:nvPicPr>
        <p:blipFill>
          <a:blip r:embed="rId4"/>
          <a:stretch>
            <a:fillRect/>
          </a:stretch>
        </p:blipFill>
        <p:spPr>
          <a:xfrm>
            <a:off x="0" y="0"/>
            <a:ext cx="1524000" cy="895350"/>
          </a:xfrm>
          <a:prstGeom prst="rect">
            <a:avLst/>
          </a:prstGeom>
        </p:spPr>
      </p:pic>
      <p:sp>
        <p:nvSpPr>
          <p:cNvPr id="6" name="文本框 5"/>
          <p:cNvSpPr txBox="1"/>
          <p:nvPr/>
        </p:nvSpPr>
        <p:spPr>
          <a:xfrm>
            <a:off x="393065" y="2480310"/>
            <a:ext cx="737870" cy="2061210"/>
          </a:xfrm>
          <a:prstGeom prst="rect">
            <a:avLst/>
          </a:prstGeom>
          <a:solidFill>
            <a:schemeClr val="accent2">
              <a:lumMod val="20000"/>
              <a:lumOff val="80000"/>
            </a:schemeClr>
          </a:solidFill>
          <a:ln>
            <a:solidFill>
              <a:srgbClr val="C00000"/>
            </a:solidFill>
          </a:ln>
        </p:spPr>
        <p:txBody>
          <a:bodyPr wrap="square" rtlCol="0">
            <a:spAutoFit/>
          </a:bodyPr>
          <a:lstStyle/>
          <a:p>
            <a:r>
              <a:rPr lang="zh-CN" altLang="en-US" sz="3200" b="1" dirty="0">
                <a:latin typeface="黑体" panose="02010609060101010101" charset="-122"/>
                <a:ea typeface="黑体" panose="02010609060101010101" charset="-122"/>
              </a:rPr>
              <a:t>免审换证</a:t>
            </a:r>
          </a:p>
        </p:txBody>
      </p:sp>
      <p:cxnSp>
        <p:nvCxnSpPr>
          <p:cNvPr id="8" name="直接箭头连接符 7"/>
          <p:cNvCxnSpPr/>
          <p:nvPr/>
        </p:nvCxnSpPr>
        <p:spPr>
          <a:xfrm>
            <a:off x="1125220" y="3509010"/>
            <a:ext cx="508635" cy="38100"/>
          </a:xfrm>
          <a:prstGeom prst="straightConnector1">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pic>
        <p:nvPicPr>
          <p:cNvPr id="9" name="图片 8" descr="图片4"/>
          <p:cNvPicPr>
            <a:picLocks noChangeAspect="1"/>
          </p:cNvPicPr>
          <p:nvPr/>
        </p:nvPicPr>
        <p:blipFill>
          <a:blip r:embed="rId5"/>
          <a:stretch>
            <a:fillRect/>
          </a:stretch>
        </p:blipFill>
        <p:spPr>
          <a:xfrm>
            <a:off x="4342765" y="2412365"/>
            <a:ext cx="7543165" cy="3063240"/>
          </a:xfrm>
          <a:prstGeom prst="rect">
            <a:avLst/>
          </a:prstGeom>
        </p:spPr>
      </p:pic>
      <p:sp>
        <p:nvSpPr>
          <p:cNvPr id="13" name="文本框 12"/>
          <p:cNvSpPr txBox="1"/>
          <p:nvPr/>
        </p:nvSpPr>
        <p:spPr>
          <a:xfrm>
            <a:off x="9690735" y="1723390"/>
            <a:ext cx="2362835" cy="460375"/>
          </a:xfrm>
          <a:prstGeom prst="rect">
            <a:avLst/>
          </a:prstGeom>
          <a:solidFill>
            <a:schemeClr val="accent2">
              <a:lumMod val="20000"/>
              <a:lumOff val="80000"/>
            </a:schemeClr>
          </a:solidFill>
          <a:ln>
            <a:solidFill>
              <a:srgbClr val="C00000"/>
            </a:solidFill>
          </a:ln>
        </p:spPr>
        <p:txBody>
          <a:bodyPr wrap="square" rtlCol="0">
            <a:spAutoFit/>
          </a:bodyPr>
          <a:lstStyle/>
          <a:p>
            <a:r>
              <a:rPr lang="zh-CN" altLang="zh-CN" sz="2400" dirty="0">
                <a:latin typeface="黑体" panose="02010609060101010101" charset="-122"/>
                <a:ea typeface="黑体" panose="02010609060101010101" charset="-122"/>
                <a:sym typeface="+mn-ea"/>
              </a:rPr>
              <a:t>评审申请表打印</a:t>
            </a:r>
            <a:endParaRPr lang="zh-CN" altLang="zh-CN" sz="2400" dirty="0">
              <a:latin typeface="黑体" panose="02010609060101010101" charset="-122"/>
              <a:ea typeface="黑体" panose="02010609060101010101" charset="-122"/>
            </a:endParaRPr>
          </a:p>
        </p:txBody>
      </p:sp>
      <p:sp>
        <p:nvSpPr>
          <p:cNvPr id="12" name="文本框 11"/>
          <p:cNvSpPr txBox="1"/>
          <p:nvPr/>
        </p:nvSpPr>
        <p:spPr>
          <a:xfrm>
            <a:off x="1125220" y="537845"/>
            <a:ext cx="2982595" cy="460375"/>
          </a:xfrm>
          <a:prstGeom prst="rect">
            <a:avLst/>
          </a:prstGeom>
          <a:noFill/>
        </p:spPr>
        <p:txBody>
          <a:bodyPr wrap="square" rtlCol="0">
            <a:spAutoFit/>
          </a:bodyPr>
          <a:lstStyle/>
          <a:p>
            <a:pPr algn="dist"/>
            <a:r>
              <a:rPr lang="zh-CN" altLang="en-US" sz="2400" dirty="0">
                <a:solidFill>
                  <a:schemeClr val="tx1"/>
                </a:solidFill>
                <a:latin typeface="字魂35号-经典雅黑" panose="00000500000000000000" pitchFamily="2" charset="-122"/>
                <a:ea typeface="字魂35号-经典雅黑" panose="00000500000000000000" pitchFamily="2" charset="-122"/>
                <a:sym typeface="+mn-ea"/>
              </a:rPr>
              <a:t>企业用户功能说明</a:t>
            </a:r>
          </a:p>
        </p:txBody>
      </p:sp>
      <p:cxnSp>
        <p:nvCxnSpPr>
          <p:cNvPr id="2" name="直接箭头连接符 1"/>
          <p:cNvCxnSpPr/>
          <p:nvPr/>
        </p:nvCxnSpPr>
        <p:spPr>
          <a:xfrm>
            <a:off x="3134995" y="4594225"/>
            <a:ext cx="1851025" cy="23495"/>
          </a:xfrm>
          <a:prstGeom prst="straightConnector1">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Administrator\Desktop\微信截图_20211029164913.png微信截图_20211029164913"/>
          <p:cNvPicPr>
            <a:picLocks noChangeAspect="1"/>
          </p:cNvPicPr>
          <p:nvPr/>
        </p:nvPicPr>
        <p:blipFill>
          <a:blip r:embed="rId3"/>
          <a:srcRect/>
          <a:stretch>
            <a:fillRect/>
          </a:stretch>
        </p:blipFill>
        <p:spPr>
          <a:xfrm>
            <a:off x="1292225" y="1902460"/>
            <a:ext cx="2648585" cy="2975610"/>
          </a:xfrm>
          <a:prstGeom prst="rect">
            <a:avLst/>
          </a:prstGeom>
        </p:spPr>
      </p:pic>
      <p:sp>
        <p:nvSpPr>
          <p:cNvPr id="18" name="矩形 17"/>
          <p:cNvSpPr/>
          <p:nvPr/>
        </p:nvSpPr>
        <p:spPr>
          <a:xfrm>
            <a:off x="4107815" y="1901825"/>
            <a:ext cx="7945755" cy="29768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AreaShape"/>
          <p:cNvSpPr/>
          <p:nvPr/>
        </p:nvSpPr>
        <p:spPr>
          <a:xfrm rot="2700000">
            <a:off x="3745230" y="1421765"/>
            <a:ext cx="5196840" cy="51968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pic>
        <p:nvPicPr>
          <p:cNvPr id="5" name="图片 4"/>
          <p:cNvPicPr>
            <a:picLocks noChangeAspect="1"/>
          </p:cNvPicPr>
          <p:nvPr/>
        </p:nvPicPr>
        <p:blipFill>
          <a:blip r:embed="rId4"/>
          <a:stretch>
            <a:fillRect/>
          </a:stretch>
        </p:blipFill>
        <p:spPr>
          <a:xfrm>
            <a:off x="0" y="0"/>
            <a:ext cx="1524000" cy="895350"/>
          </a:xfrm>
          <a:prstGeom prst="rect">
            <a:avLst/>
          </a:prstGeom>
        </p:spPr>
      </p:pic>
      <p:sp>
        <p:nvSpPr>
          <p:cNvPr id="6" name="文本框 5"/>
          <p:cNvSpPr txBox="1"/>
          <p:nvPr/>
        </p:nvSpPr>
        <p:spPr>
          <a:xfrm>
            <a:off x="393065" y="2480310"/>
            <a:ext cx="737870" cy="2061210"/>
          </a:xfrm>
          <a:prstGeom prst="rect">
            <a:avLst/>
          </a:prstGeom>
          <a:solidFill>
            <a:schemeClr val="accent2">
              <a:lumMod val="20000"/>
              <a:lumOff val="80000"/>
            </a:schemeClr>
          </a:solidFill>
          <a:ln>
            <a:solidFill>
              <a:srgbClr val="C00000"/>
            </a:solidFill>
          </a:ln>
        </p:spPr>
        <p:txBody>
          <a:bodyPr wrap="square" rtlCol="0">
            <a:spAutoFit/>
          </a:bodyPr>
          <a:lstStyle/>
          <a:p>
            <a:r>
              <a:rPr lang="zh-CN" altLang="zh-CN" sz="3200" b="1" dirty="0">
                <a:latin typeface="黑体" panose="02010609060101010101" charset="-122"/>
                <a:ea typeface="黑体" panose="02010609060101010101" charset="-122"/>
              </a:rPr>
              <a:t>申请记录</a:t>
            </a:r>
          </a:p>
        </p:txBody>
      </p:sp>
      <p:cxnSp>
        <p:nvCxnSpPr>
          <p:cNvPr id="8" name="直接箭头连接符 7"/>
          <p:cNvCxnSpPr/>
          <p:nvPr/>
        </p:nvCxnSpPr>
        <p:spPr>
          <a:xfrm>
            <a:off x="1125220" y="3509010"/>
            <a:ext cx="508635" cy="38100"/>
          </a:xfrm>
          <a:prstGeom prst="straightConnector1">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10607675" y="2119630"/>
            <a:ext cx="1445895" cy="460375"/>
          </a:xfrm>
          <a:prstGeom prst="rect">
            <a:avLst/>
          </a:prstGeom>
          <a:solidFill>
            <a:schemeClr val="accent2">
              <a:lumMod val="20000"/>
              <a:lumOff val="80000"/>
            </a:schemeClr>
          </a:solidFill>
          <a:ln>
            <a:solidFill>
              <a:srgbClr val="C00000"/>
            </a:solidFill>
          </a:ln>
        </p:spPr>
        <p:txBody>
          <a:bodyPr wrap="square" rtlCol="0">
            <a:spAutoFit/>
          </a:bodyPr>
          <a:lstStyle/>
          <a:p>
            <a:r>
              <a:rPr lang="zh-CN" altLang="zh-CN" sz="2400" dirty="0">
                <a:latin typeface="黑体" panose="02010609060101010101" charset="-122"/>
                <a:ea typeface="黑体" panose="02010609060101010101" charset="-122"/>
                <a:sym typeface="+mn-ea"/>
              </a:rPr>
              <a:t>申请记录</a:t>
            </a:r>
            <a:endParaRPr lang="en-US" altLang="zh-CN" sz="2400" dirty="0">
              <a:latin typeface="黑体" panose="02010609060101010101" charset="-122"/>
              <a:ea typeface="黑体" panose="02010609060101010101" charset="-122"/>
              <a:sym typeface="+mn-ea"/>
            </a:endParaRPr>
          </a:p>
        </p:txBody>
      </p:sp>
      <p:sp>
        <p:nvSpPr>
          <p:cNvPr id="12" name="文本框 11"/>
          <p:cNvSpPr txBox="1"/>
          <p:nvPr/>
        </p:nvSpPr>
        <p:spPr>
          <a:xfrm>
            <a:off x="1125220" y="537845"/>
            <a:ext cx="2982595" cy="460375"/>
          </a:xfrm>
          <a:prstGeom prst="rect">
            <a:avLst/>
          </a:prstGeom>
          <a:noFill/>
        </p:spPr>
        <p:txBody>
          <a:bodyPr wrap="square" rtlCol="0">
            <a:spAutoFit/>
          </a:bodyPr>
          <a:lstStyle/>
          <a:p>
            <a:pPr algn="dist"/>
            <a:r>
              <a:rPr lang="zh-CN" altLang="en-US" sz="2400" dirty="0">
                <a:solidFill>
                  <a:schemeClr val="tx1"/>
                </a:solidFill>
                <a:latin typeface="字魂35号-经典雅黑" panose="00000500000000000000" pitchFamily="2" charset="-122"/>
                <a:ea typeface="字魂35号-经典雅黑" panose="00000500000000000000" pitchFamily="2" charset="-122"/>
                <a:sym typeface="+mn-ea"/>
              </a:rPr>
              <a:t>企业用户功能说明</a:t>
            </a:r>
          </a:p>
        </p:txBody>
      </p:sp>
      <p:pic>
        <p:nvPicPr>
          <p:cNvPr id="23" name="图片 22" descr="C:\Users\Administrator\Desktop\图片10.png图片10"/>
          <p:cNvPicPr>
            <a:picLocks noChangeAspect="1"/>
          </p:cNvPicPr>
          <p:nvPr/>
        </p:nvPicPr>
        <p:blipFill>
          <a:blip r:embed="rId5"/>
          <a:srcRect/>
          <a:stretch>
            <a:fillRect/>
          </a:stretch>
        </p:blipFill>
        <p:spPr>
          <a:xfrm>
            <a:off x="4236720" y="2727960"/>
            <a:ext cx="7755890" cy="1299845"/>
          </a:xfrm>
          <a:prstGeom prst="rect">
            <a:avLst/>
          </a:prstGeom>
        </p:spPr>
      </p:pic>
      <p:cxnSp>
        <p:nvCxnSpPr>
          <p:cNvPr id="2" name="直接箭头连接符 1"/>
          <p:cNvCxnSpPr/>
          <p:nvPr/>
        </p:nvCxnSpPr>
        <p:spPr>
          <a:xfrm>
            <a:off x="2668905" y="3547110"/>
            <a:ext cx="1851025" cy="23495"/>
          </a:xfrm>
          <a:prstGeom prst="straightConnector1">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4091305" y="1337945"/>
            <a:ext cx="7945755" cy="458216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AreaShape"/>
          <p:cNvSpPr/>
          <p:nvPr/>
        </p:nvSpPr>
        <p:spPr>
          <a:xfrm rot="2700000">
            <a:off x="3745230" y="1421765"/>
            <a:ext cx="5196840" cy="51968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pic>
        <p:nvPicPr>
          <p:cNvPr id="5" name="图片 4"/>
          <p:cNvPicPr>
            <a:picLocks noChangeAspect="1"/>
          </p:cNvPicPr>
          <p:nvPr/>
        </p:nvPicPr>
        <p:blipFill>
          <a:blip r:embed="rId3"/>
          <a:stretch>
            <a:fillRect/>
          </a:stretch>
        </p:blipFill>
        <p:spPr>
          <a:xfrm>
            <a:off x="0" y="0"/>
            <a:ext cx="1524000" cy="895350"/>
          </a:xfrm>
          <a:prstGeom prst="rect">
            <a:avLst/>
          </a:prstGeom>
        </p:spPr>
      </p:pic>
      <p:sp>
        <p:nvSpPr>
          <p:cNvPr id="6" name="文本框 5"/>
          <p:cNvSpPr txBox="1"/>
          <p:nvPr/>
        </p:nvSpPr>
        <p:spPr>
          <a:xfrm>
            <a:off x="393065" y="2143125"/>
            <a:ext cx="737870" cy="3046095"/>
          </a:xfrm>
          <a:prstGeom prst="rect">
            <a:avLst/>
          </a:prstGeom>
          <a:solidFill>
            <a:schemeClr val="accent2">
              <a:lumMod val="20000"/>
              <a:lumOff val="80000"/>
            </a:schemeClr>
          </a:solidFill>
          <a:ln>
            <a:solidFill>
              <a:srgbClr val="C00000"/>
            </a:solidFill>
          </a:ln>
        </p:spPr>
        <p:txBody>
          <a:bodyPr wrap="square" rtlCol="0">
            <a:spAutoFit/>
          </a:bodyPr>
          <a:lstStyle/>
          <a:p>
            <a:r>
              <a:rPr lang="zh-CN" altLang="en-US" sz="3200" b="1" dirty="0">
                <a:latin typeface="黑体" panose="02010609060101010101" charset="-122"/>
                <a:ea typeface="黑体" panose="02010609060101010101" charset="-122"/>
              </a:rPr>
              <a:t>年度自评管理</a:t>
            </a:r>
          </a:p>
        </p:txBody>
      </p:sp>
      <p:pic>
        <p:nvPicPr>
          <p:cNvPr id="19" name="图片 18" descr="C:\Users\Administrator\Desktop\微信截图_20211027124933.png微信截图_20211027124933"/>
          <p:cNvPicPr>
            <a:picLocks noChangeAspect="1"/>
          </p:cNvPicPr>
          <p:nvPr/>
        </p:nvPicPr>
        <p:blipFill>
          <a:blip r:embed="rId4"/>
          <a:srcRect/>
          <a:stretch>
            <a:fillRect/>
          </a:stretch>
        </p:blipFill>
        <p:spPr>
          <a:xfrm>
            <a:off x="4215765" y="2488565"/>
            <a:ext cx="7696835" cy="1676400"/>
          </a:xfrm>
          <a:prstGeom prst="rect">
            <a:avLst/>
          </a:prstGeom>
        </p:spPr>
      </p:pic>
      <p:sp>
        <p:nvSpPr>
          <p:cNvPr id="28" name="文本框 27"/>
          <p:cNvSpPr txBox="1"/>
          <p:nvPr/>
        </p:nvSpPr>
        <p:spPr>
          <a:xfrm>
            <a:off x="10541000" y="1640840"/>
            <a:ext cx="1496060" cy="460375"/>
          </a:xfrm>
          <a:prstGeom prst="rect">
            <a:avLst/>
          </a:prstGeom>
          <a:solidFill>
            <a:schemeClr val="accent2">
              <a:lumMod val="20000"/>
              <a:lumOff val="80000"/>
            </a:schemeClr>
          </a:solidFill>
          <a:ln>
            <a:solidFill>
              <a:srgbClr val="C00000"/>
            </a:solidFill>
          </a:ln>
        </p:spPr>
        <p:txBody>
          <a:bodyPr wrap="square" rtlCol="0">
            <a:spAutoFit/>
          </a:bodyPr>
          <a:lstStyle/>
          <a:p>
            <a:r>
              <a:rPr lang="zh-CN" altLang="zh-CN" sz="2400" dirty="0">
                <a:latin typeface="黑体" panose="02010609060101010101" charset="-122"/>
                <a:ea typeface="黑体" panose="02010609060101010101" charset="-122"/>
              </a:rPr>
              <a:t>自评记录</a:t>
            </a:r>
          </a:p>
        </p:txBody>
      </p:sp>
      <p:pic>
        <p:nvPicPr>
          <p:cNvPr id="22" name="图片 21" descr="C:\Users\Administrator\Desktop\微信截图_20211027130124.png微信截图_20211027130124"/>
          <p:cNvPicPr>
            <a:picLocks noChangeAspect="1"/>
          </p:cNvPicPr>
          <p:nvPr/>
        </p:nvPicPr>
        <p:blipFill>
          <a:blip r:embed="rId5"/>
          <a:srcRect/>
          <a:stretch>
            <a:fillRect/>
          </a:stretch>
        </p:blipFill>
        <p:spPr>
          <a:xfrm>
            <a:off x="1370330" y="2101215"/>
            <a:ext cx="2492375" cy="3185160"/>
          </a:xfrm>
          <a:prstGeom prst="rect">
            <a:avLst/>
          </a:prstGeom>
        </p:spPr>
      </p:pic>
      <p:cxnSp>
        <p:nvCxnSpPr>
          <p:cNvPr id="32" name="直接箭头连接符 31"/>
          <p:cNvCxnSpPr/>
          <p:nvPr/>
        </p:nvCxnSpPr>
        <p:spPr>
          <a:xfrm>
            <a:off x="1125220" y="3886835"/>
            <a:ext cx="508635" cy="38100"/>
          </a:xfrm>
          <a:prstGeom prst="straightConnector1">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125220" y="537845"/>
            <a:ext cx="2982595" cy="460375"/>
          </a:xfrm>
          <a:prstGeom prst="rect">
            <a:avLst/>
          </a:prstGeom>
          <a:noFill/>
        </p:spPr>
        <p:txBody>
          <a:bodyPr wrap="square" rtlCol="0">
            <a:spAutoFit/>
          </a:bodyPr>
          <a:lstStyle/>
          <a:p>
            <a:pPr algn="dist"/>
            <a:r>
              <a:rPr lang="zh-CN" altLang="en-US" sz="2400" dirty="0">
                <a:solidFill>
                  <a:schemeClr val="tx1"/>
                </a:solidFill>
                <a:latin typeface="字魂35号-经典雅黑" panose="00000500000000000000" pitchFamily="2" charset="-122"/>
                <a:ea typeface="字魂35号-经典雅黑" panose="00000500000000000000" pitchFamily="2" charset="-122"/>
                <a:sym typeface="+mn-ea"/>
              </a:rPr>
              <a:t>企业用户功能说明</a:t>
            </a:r>
          </a:p>
        </p:txBody>
      </p:sp>
      <p:cxnSp>
        <p:nvCxnSpPr>
          <p:cNvPr id="14" name="直接箭头连接符 13"/>
          <p:cNvCxnSpPr/>
          <p:nvPr/>
        </p:nvCxnSpPr>
        <p:spPr>
          <a:xfrm>
            <a:off x="2668905" y="2990850"/>
            <a:ext cx="1851025" cy="23495"/>
          </a:xfrm>
          <a:prstGeom prst="straightConnector1">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4091305" y="1337945"/>
            <a:ext cx="7945755" cy="490601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AreaShape"/>
          <p:cNvSpPr/>
          <p:nvPr/>
        </p:nvSpPr>
        <p:spPr>
          <a:xfrm rot="2700000">
            <a:off x="3745230" y="1421765"/>
            <a:ext cx="5196840" cy="51968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pic>
        <p:nvPicPr>
          <p:cNvPr id="5" name="图片 4"/>
          <p:cNvPicPr>
            <a:picLocks noChangeAspect="1"/>
          </p:cNvPicPr>
          <p:nvPr/>
        </p:nvPicPr>
        <p:blipFill>
          <a:blip r:embed="rId3"/>
          <a:stretch>
            <a:fillRect/>
          </a:stretch>
        </p:blipFill>
        <p:spPr>
          <a:xfrm>
            <a:off x="0" y="0"/>
            <a:ext cx="1524000" cy="895350"/>
          </a:xfrm>
          <a:prstGeom prst="rect">
            <a:avLst/>
          </a:prstGeom>
        </p:spPr>
      </p:pic>
      <p:sp>
        <p:nvSpPr>
          <p:cNvPr id="6" name="文本框 5"/>
          <p:cNvSpPr txBox="1"/>
          <p:nvPr/>
        </p:nvSpPr>
        <p:spPr>
          <a:xfrm>
            <a:off x="393065" y="2143125"/>
            <a:ext cx="737870" cy="3046095"/>
          </a:xfrm>
          <a:prstGeom prst="rect">
            <a:avLst/>
          </a:prstGeom>
          <a:solidFill>
            <a:schemeClr val="accent2">
              <a:lumMod val="20000"/>
              <a:lumOff val="80000"/>
            </a:schemeClr>
          </a:solidFill>
          <a:ln>
            <a:solidFill>
              <a:srgbClr val="C00000"/>
            </a:solidFill>
          </a:ln>
        </p:spPr>
        <p:txBody>
          <a:bodyPr wrap="square" rtlCol="0">
            <a:spAutoFit/>
          </a:bodyPr>
          <a:lstStyle/>
          <a:p>
            <a:r>
              <a:rPr lang="zh-CN" altLang="en-US" sz="3200" b="1" dirty="0">
                <a:latin typeface="黑体" panose="02010609060101010101" charset="-122"/>
                <a:ea typeface="黑体" panose="02010609060101010101" charset="-122"/>
              </a:rPr>
              <a:t>年度自评管理</a:t>
            </a:r>
          </a:p>
        </p:txBody>
      </p:sp>
      <p:pic>
        <p:nvPicPr>
          <p:cNvPr id="30" name="图片 29" descr="C:\Users\Administrator\Desktop\图片13.png图片13"/>
          <p:cNvPicPr>
            <a:picLocks noChangeAspect="1"/>
          </p:cNvPicPr>
          <p:nvPr/>
        </p:nvPicPr>
        <p:blipFill>
          <a:blip r:embed="rId4"/>
          <a:srcRect b="11795"/>
          <a:stretch>
            <a:fillRect/>
          </a:stretch>
        </p:blipFill>
        <p:spPr>
          <a:xfrm>
            <a:off x="4252595" y="2242185"/>
            <a:ext cx="7657465" cy="3848100"/>
          </a:xfrm>
          <a:prstGeom prst="rect">
            <a:avLst/>
          </a:prstGeom>
        </p:spPr>
      </p:pic>
      <p:sp>
        <p:nvSpPr>
          <p:cNvPr id="29" name="文本框 28"/>
          <p:cNvSpPr txBox="1"/>
          <p:nvPr/>
        </p:nvSpPr>
        <p:spPr>
          <a:xfrm>
            <a:off x="10018395" y="1682750"/>
            <a:ext cx="2030095" cy="460375"/>
          </a:xfrm>
          <a:prstGeom prst="rect">
            <a:avLst/>
          </a:prstGeom>
          <a:solidFill>
            <a:schemeClr val="accent2">
              <a:lumMod val="20000"/>
              <a:lumOff val="80000"/>
            </a:schemeClr>
          </a:solidFill>
          <a:ln>
            <a:solidFill>
              <a:srgbClr val="C00000"/>
            </a:solidFill>
          </a:ln>
        </p:spPr>
        <p:txBody>
          <a:bodyPr wrap="square" rtlCol="0">
            <a:spAutoFit/>
          </a:bodyPr>
          <a:lstStyle/>
          <a:p>
            <a:r>
              <a:rPr lang="zh-CN" altLang="zh-CN" sz="2400" dirty="0">
                <a:latin typeface="黑体" panose="02010609060101010101" charset="-122"/>
                <a:ea typeface="黑体" panose="02010609060101010101" charset="-122"/>
              </a:rPr>
              <a:t>基本信息录入</a:t>
            </a:r>
          </a:p>
        </p:txBody>
      </p:sp>
      <p:pic>
        <p:nvPicPr>
          <p:cNvPr id="22" name="图片 21" descr="C:\Users\Administrator\Desktop\微信截图_20211027130124.png微信截图_20211027130124"/>
          <p:cNvPicPr>
            <a:picLocks noChangeAspect="1"/>
          </p:cNvPicPr>
          <p:nvPr/>
        </p:nvPicPr>
        <p:blipFill>
          <a:blip r:embed="rId5"/>
          <a:srcRect/>
          <a:stretch>
            <a:fillRect/>
          </a:stretch>
        </p:blipFill>
        <p:spPr>
          <a:xfrm>
            <a:off x="1370330" y="2101215"/>
            <a:ext cx="2492375" cy="3185160"/>
          </a:xfrm>
          <a:prstGeom prst="rect">
            <a:avLst/>
          </a:prstGeom>
        </p:spPr>
      </p:pic>
      <p:cxnSp>
        <p:nvCxnSpPr>
          <p:cNvPr id="32" name="直接箭头连接符 31"/>
          <p:cNvCxnSpPr/>
          <p:nvPr/>
        </p:nvCxnSpPr>
        <p:spPr>
          <a:xfrm>
            <a:off x="1125220" y="3886835"/>
            <a:ext cx="508635" cy="38100"/>
          </a:xfrm>
          <a:prstGeom prst="straightConnector1">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125220" y="537845"/>
            <a:ext cx="2982595" cy="460375"/>
          </a:xfrm>
          <a:prstGeom prst="rect">
            <a:avLst/>
          </a:prstGeom>
          <a:noFill/>
        </p:spPr>
        <p:txBody>
          <a:bodyPr wrap="square" rtlCol="0">
            <a:spAutoFit/>
          </a:bodyPr>
          <a:lstStyle/>
          <a:p>
            <a:pPr algn="dist"/>
            <a:r>
              <a:rPr lang="zh-CN" altLang="en-US" sz="2400" dirty="0">
                <a:solidFill>
                  <a:schemeClr val="tx1"/>
                </a:solidFill>
                <a:latin typeface="字魂35号-经典雅黑" panose="00000500000000000000" pitchFamily="2" charset="-122"/>
                <a:ea typeface="字魂35号-经典雅黑" panose="00000500000000000000" pitchFamily="2" charset="-122"/>
                <a:sym typeface="+mn-ea"/>
              </a:rPr>
              <a:t>企业用户功能说明</a:t>
            </a:r>
          </a:p>
        </p:txBody>
      </p:sp>
      <p:cxnSp>
        <p:nvCxnSpPr>
          <p:cNvPr id="14" name="直接箭头连接符 13"/>
          <p:cNvCxnSpPr/>
          <p:nvPr/>
        </p:nvCxnSpPr>
        <p:spPr>
          <a:xfrm flipV="1">
            <a:off x="3301365" y="3707765"/>
            <a:ext cx="1218565" cy="5715"/>
          </a:xfrm>
          <a:prstGeom prst="straightConnector1">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4091305" y="1337945"/>
            <a:ext cx="7945755" cy="490601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AreaShape"/>
          <p:cNvSpPr/>
          <p:nvPr/>
        </p:nvSpPr>
        <p:spPr>
          <a:xfrm rot="2700000">
            <a:off x="3745230" y="1421765"/>
            <a:ext cx="5196840" cy="51968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pic>
        <p:nvPicPr>
          <p:cNvPr id="5" name="图片 4"/>
          <p:cNvPicPr>
            <a:picLocks noChangeAspect="1"/>
          </p:cNvPicPr>
          <p:nvPr/>
        </p:nvPicPr>
        <p:blipFill>
          <a:blip r:embed="rId3"/>
          <a:stretch>
            <a:fillRect/>
          </a:stretch>
        </p:blipFill>
        <p:spPr>
          <a:xfrm>
            <a:off x="0" y="0"/>
            <a:ext cx="1524000" cy="895350"/>
          </a:xfrm>
          <a:prstGeom prst="rect">
            <a:avLst/>
          </a:prstGeom>
        </p:spPr>
      </p:pic>
      <p:sp>
        <p:nvSpPr>
          <p:cNvPr id="6" name="文本框 5"/>
          <p:cNvSpPr txBox="1"/>
          <p:nvPr/>
        </p:nvSpPr>
        <p:spPr>
          <a:xfrm>
            <a:off x="393065" y="2143125"/>
            <a:ext cx="737870" cy="3046095"/>
          </a:xfrm>
          <a:prstGeom prst="rect">
            <a:avLst/>
          </a:prstGeom>
          <a:solidFill>
            <a:schemeClr val="accent2">
              <a:lumMod val="20000"/>
              <a:lumOff val="80000"/>
            </a:schemeClr>
          </a:solidFill>
          <a:ln>
            <a:solidFill>
              <a:srgbClr val="C00000"/>
            </a:solidFill>
          </a:ln>
        </p:spPr>
        <p:txBody>
          <a:bodyPr wrap="square" rtlCol="0">
            <a:spAutoFit/>
          </a:bodyPr>
          <a:lstStyle/>
          <a:p>
            <a:r>
              <a:rPr lang="zh-CN" altLang="en-US" sz="3200" b="1" dirty="0">
                <a:latin typeface="黑体" panose="02010609060101010101" charset="-122"/>
                <a:ea typeface="黑体" panose="02010609060101010101" charset="-122"/>
              </a:rPr>
              <a:t>年度自评管理</a:t>
            </a:r>
          </a:p>
        </p:txBody>
      </p:sp>
      <p:pic>
        <p:nvPicPr>
          <p:cNvPr id="31" name="图片 30" descr="C:\Users\Administrator\Desktop\图片2.png图片2"/>
          <p:cNvPicPr>
            <a:picLocks noChangeAspect="1"/>
          </p:cNvPicPr>
          <p:nvPr/>
        </p:nvPicPr>
        <p:blipFill>
          <a:blip r:embed="rId4"/>
          <a:srcRect/>
          <a:stretch>
            <a:fillRect/>
          </a:stretch>
        </p:blipFill>
        <p:spPr>
          <a:xfrm>
            <a:off x="4206875" y="2359025"/>
            <a:ext cx="7762240" cy="3498215"/>
          </a:xfrm>
          <a:prstGeom prst="rect">
            <a:avLst/>
          </a:prstGeom>
        </p:spPr>
      </p:pic>
      <p:sp>
        <p:nvSpPr>
          <p:cNvPr id="40" name="文本框 39"/>
          <p:cNvSpPr txBox="1"/>
          <p:nvPr/>
        </p:nvSpPr>
        <p:spPr>
          <a:xfrm>
            <a:off x="10522585" y="1682750"/>
            <a:ext cx="1514475" cy="460375"/>
          </a:xfrm>
          <a:prstGeom prst="rect">
            <a:avLst/>
          </a:prstGeom>
          <a:solidFill>
            <a:schemeClr val="accent2">
              <a:lumMod val="20000"/>
              <a:lumOff val="80000"/>
            </a:schemeClr>
          </a:solidFill>
          <a:ln>
            <a:solidFill>
              <a:srgbClr val="C00000"/>
            </a:solidFill>
          </a:ln>
        </p:spPr>
        <p:txBody>
          <a:bodyPr wrap="square" rtlCol="0">
            <a:spAutoFit/>
          </a:bodyPr>
          <a:lstStyle/>
          <a:p>
            <a:r>
              <a:rPr lang="zh-CN" altLang="zh-CN" sz="2400" dirty="0">
                <a:latin typeface="黑体" panose="02010609060101010101" charset="-122"/>
                <a:ea typeface="黑体" panose="02010609060101010101" charset="-122"/>
              </a:rPr>
              <a:t>企业自评</a:t>
            </a:r>
          </a:p>
        </p:txBody>
      </p:sp>
      <p:pic>
        <p:nvPicPr>
          <p:cNvPr id="22" name="图片 21" descr="C:\Users\Administrator\Desktop\微信截图_20211027130124.png微信截图_20211027130124"/>
          <p:cNvPicPr>
            <a:picLocks noChangeAspect="1"/>
          </p:cNvPicPr>
          <p:nvPr/>
        </p:nvPicPr>
        <p:blipFill>
          <a:blip r:embed="rId5"/>
          <a:srcRect/>
          <a:stretch>
            <a:fillRect/>
          </a:stretch>
        </p:blipFill>
        <p:spPr>
          <a:xfrm>
            <a:off x="1370330" y="2101215"/>
            <a:ext cx="2492375" cy="3185160"/>
          </a:xfrm>
          <a:prstGeom prst="rect">
            <a:avLst/>
          </a:prstGeom>
        </p:spPr>
      </p:pic>
      <p:cxnSp>
        <p:nvCxnSpPr>
          <p:cNvPr id="32" name="直接箭头连接符 31"/>
          <p:cNvCxnSpPr/>
          <p:nvPr/>
        </p:nvCxnSpPr>
        <p:spPr>
          <a:xfrm>
            <a:off x="1125220" y="3886835"/>
            <a:ext cx="508635" cy="38100"/>
          </a:xfrm>
          <a:prstGeom prst="straightConnector1">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125220" y="537845"/>
            <a:ext cx="2982595" cy="460375"/>
          </a:xfrm>
          <a:prstGeom prst="rect">
            <a:avLst/>
          </a:prstGeom>
          <a:noFill/>
        </p:spPr>
        <p:txBody>
          <a:bodyPr wrap="square" rtlCol="0">
            <a:spAutoFit/>
          </a:bodyPr>
          <a:lstStyle/>
          <a:p>
            <a:pPr algn="dist"/>
            <a:r>
              <a:rPr lang="zh-CN" altLang="en-US" sz="2400" dirty="0">
                <a:solidFill>
                  <a:schemeClr val="tx1"/>
                </a:solidFill>
                <a:latin typeface="字魂35号-经典雅黑" panose="00000500000000000000" pitchFamily="2" charset="-122"/>
                <a:ea typeface="字魂35号-经典雅黑" panose="00000500000000000000" pitchFamily="2" charset="-122"/>
                <a:sym typeface="+mn-ea"/>
              </a:rPr>
              <a:t>企业用户功能说明</a:t>
            </a:r>
          </a:p>
        </p:txBody>
      </p:sp>
      <p:cxnSp>
        <p:nvCxnSpPr>
          <p:cNvPr id="14" name="直接箭头连接符 13"/>
          <p:cNvCxnSpPr/>
          <p:nvPr/>
        </p:nvCxnSpPr>
        <p:spPr>
          <a:xfrm>
            <a:off x="2967990" y="4047490"/>
            <a:ext cx="1551940" cy="6985"/>
          </a:xfrm>
          <a:prstGeom prst="straightConnector1">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4091305" y="1337945"/>
            <a:ext cx="7945755" cy="490601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AreaShape"/>
          <p:cNvSpPr/>
          <p:nvPr/>
        </p:nvSpPr>
        <p:spPr>
          <a:xfrm rot="2700000">
            <a:off x="3745230" y="1421765"/>
            <a:ext cx="5196840" cy="51968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pic>
        <p:nvPicPr>
          <p:cNvPr id="5" name="图片 4"/>
          <p:cNvPicPr>
            <a:picLocks noChangeAspect="1"/>
          </p:cNvPicPr>
          <p:nvPr/>
        </p:nvPicPr>
        <p:blipFill>
          <a:blip r:embed="rId3"/>
          <a:stretch>
            <a:fillRect/>
          </a:stretch>
        </p:blipFill>
        <p:spPr>
          <a:xfrm>
            <a:off x="0" y="0"/>
            <a:ext cx="1524000" cy="895350"/>
          </a:xfrm>
          <a:prstGeom prst="rect">
            <a:avLst/>
          </a:prstGeom>
        </p:spPr>
      </p:pic>
      <p:sp>
        <p:nvSpPr>
          <p:cNvPr id="6" name="文本框 5"/>
          <p:cNvSpPr txBox="1"/>
          <p:nvPr/>
        </p:nvSpPr>
        <p:spPr>
          <a:xfrm>
            <a:off x="393065" y="2143125"/>
            <a:ext cx="737870" cy="3046095"/>
          </a:xfrm>
          <a:prstGeom prst="rect">
            <a:avLst/>
          </a:prstGeom>
          <a:solidFill>
            <a:schemeClr val="accent2">
              <a:lumMod val="20000"/>
              <a:lumOff val="80000"/>
            </a:schemeClr>
          </a:solidFill>
          <a:ln>
            <a:solidFill>
              <a:srgbClr val="C00000"/>
            </a:solidFill>
          </a:ln>
        </p:spPr>
        <p:txBody>
          <a:bodyPr wrap="square" rtlCol="0">
            <a:spAutoFit/>
          </a:bodyPr>
          <a:lstStyle/>
          <a:p>
            <a:r>
              <a:rPr lang="zh-CN" altLang="en-US" sz="3200" b="1" dirty="0">
                <a:latin typeface="黑体" panose="02010609060101010101" charset="-122"/>
                <a:ea typeface="黑体" panose="02010609060101010101" charset="-122"/>
              </a:rPr>
              <a:t>年度自评管理</a:t>
            </a:r>
          </a:p>
        </p:txBody>
      </p:sp>
      <p:pic>
        <p:nvPicPr>
          <p:cNvPr id="9" name="图片 8" descr="C:\Users\Administrator\Desktop\图片1.png图片1"/>
          <p:cNvPicPr>
            <a:picLocks noChangeAspect="1"/>
          </p:cNvPicPr>
          <p:nvPr/>
        </p:nvPicPr>
        <p:blipFill>
          <a:blip r:embed="rId4"/>
          <a:srcRect/>
          <a:stretch>
            <a:fillRect/>
          </a:stretch>
        </p:blipFill>
        <p:spPr>
          <a:xfrm>
            <a:off x="4256405" y="2535555"/>
            <a:ext cx="7616190" cy="2261235"/>
          </a:xfrm>
          <a:prstGeom prst="rect">
            <a:avLst/>
          </a:prstGeom>
        </p:spPr>
      </p:pic>
      <p:pic>
        <p:nvPicPr>
          <p:cNvPr id="22" name="图片 21" descr="C:\Users\Administrator\Desktop\微信截图_20211027130124.png微信截图_20211027130124"/>
          <p:cNvPicPr>
            <a:picLocks noChangeAspect="1"/>
          </p:cNvPicPr>
          <p:nvPr/>
        </p:nvPicPr>
        <p:blipFill>
          <a:blip r:embed="rId5"/>
          <a:srcRect/>
          <a:stretch>
            <a:fillRect/>
          </a:stretch>
        </p:blipFill>
        <p:spPr>
          <a:xfrm>
            <a:off x="1370330" y="2101215"/>
            <a:ext cx="2492375" cy="3185160"/>
          </a:xfrm>
          <a:prstGeom prst="rect">
            <a:avLst/>
          </a:prstGeom>
        </p:spPr>
      </p:pic>
      <p:cxnSp>
        <p:nvCxnSpPr>
          <p:cNvPr id="32" name="直接箭头连接符 31"/>
          <p:cNvCxnSpPr/>
          <p:nvPr/>
        </p:nvCxnSpPr>
        <p:spPr>
          <a:xfrm>
            <a:off x="1125220" y="3886835"/>
            <a:ext cx="508635" cy="38100"/>
          </a:xfrm>
          <a:prstGeom prst="straightConnector1">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10590530" y="1640840"/>
            <a:ext cx="1446530" cy="460375"/>
          </a:xfrm>
          <a:prstGeom prst="rect">
            <a:avLst/>
          </a:prstGeom>
          <a:solidFill>
            <a:schemeClr val="accent2">
              <a:lumMod val="20000"/>
              <a:lumOff val="80000"/>
            </a:schemeClr>
          </a:solidFill>
          <a:ln>
            <a:solidFill>
              <a:srgbClr val="C00000"/>
            </a:solidFill>
          </a:ln>
        </p:spPr>
        <p:txBody>
          <a:bodyPr wrap="square" rtlCol="0">
            <a:spAutoFit/>
          </a:bodyPr>
          <a:lstStyle/>
          <a:p>
            <a:r>
              <a:rPr lang="zh-CN" altLang="zh-CN" sz="2400" dirty="0">
                <a:latin typeface="黑体" panose="02010609060101010101" charset="-122"/>
                <a:ea typeface="黑体" panose="02010609060101010101" charset="-122"/>
                <a:sym typeface="+mn-ea"/>
              </a:rPr>
              <a:t>自评报告</a:t>
            </a:r>
            <a:endParaRPr lang="zh-CN" altLang="en-US" sz="2400" dirty="0">
              <a:latin typeface="黑体" panose="02010609060101010101" charset="-122"/>
              <a:ea typeface="黑体" panose="02010609060101010101" charset="-122"/>
              <a:sym typeface="+mn-ea"/>
            </a:endParaRPr>
          </a:p>
        </p:txBody>
      </p:sp>
      <p:sp>
        <p:nvSpPr>
          <p:cNvPr id="11" name="文本框 10"/>
          <p:cNvSpPr txBox="1"/>
          <p:nvPr/>
        </p:nvSpPr>
        <p:spPr>
          <a:xfrm>
            <a:off x="1125220" y="537845"/>
            <a:ext cx="2982595" cy="460375"/>
          </a:xfrm>
          <a:prstGeom prst="rect">
            <a:avLst/>
          </a:prstGeom>
          <a:noFill/>
        </p:spPr>
        <p:txBody>
          <a:bodyPr wrap="square" rtlCol="0">
            <a:spAutoFit/>
          </a:bodyPr>
          <a:lstStyle/>
          <a:p>
            <a:pPr algn="dist"/>
            <a:r>
              <a:rPr lang="zh-CN" altLang="en-US" sz="2400" dirty="0">
                <a:solidFill>
                  <a:schemeClr val="tx1"/>
                </a:solidFill>
                <a:latin typeface="字魂35号-经典雅黑" panose="00000500000000000000" pitchFamily="2" charset="-122"/>
                <a:ea typeface="字魂35号-经典雅黑" panose="00000500000000000000" pitchFamily="2" charset="-122"/>
                <a:sym typeface="+mn-ea"/>
              </a:rPr>
              <a:t>企业用户功能说明</a:t>
            </a:r>
          </a:p>
        </p:txBody>
      </p:sp>
      <p:cxnSp>
        <p:nvCxnSpPr>
          <p:cNvPr id="14" name="直接箭头连接符 13"/>
          <p:cNvCxnSpPr/>
          <p:nvPr/>
        </p:nvCxnSpPr>
        <p:spPr>
          <a:xfrm>
            <a:off x="2852420" y="4377690"/>
            <a:ext cx="1851025" cy="23495"/>
          </a:xfrm>
          <a:prstGeom prst="straightConnector1">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Administrator\Desktop\微信截图_20211027153251.png微信截图_20211027153251"/>
          <p:cNvPicPr>
            <a:picLocks noChangeAspect="1"/>
          </p:cNvPicPr>
          <p:nvPr/>
        </p:nvPicPr>
        <p:blipFill>
          <a:blip r:embed="rId3"/>
          <a:srcRect/>
          <a:stretch>
            <a:fillRect/>
          </a:stretch>
        </p:blipFill>
        <p:spPr>
          <a:xfrm>
            <a:off x="1370965" y="1655445"/>
            <a:ext cx="2736850" cy="3832225"/>
          </a:xfrm>
          <a:prstGeom prst="rect">
            <a:avLst/>
          </a:prstGeom>
        </p:spPr>
      </p:pic>
      <p:sp>
        <p:nvSpPr>
          <p:cNvPr id="18" name="矩形 17"/>
          <p:cNvSpPr/>
          <p:nvPr/>
        </p:nvSpPr>
        <p:spPr>
          <a:xfrm>
            <a:off x="4556125" y="1242060"/>
            <a:ext cx="7227570" cy="520763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AreaShape"/>
          <p:cNvSpPr/>
          <p:nvPr/>
        </p:nvSpPr>
        <p:spPr>
          <a:xfrm rot="2700000">
            <a:off x="3745230" y="1421765"/>
            <a:ext cx="5196840" cy="51968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pic>
        <p:nvPicPr>
          <p:cNvPr id="5" name="图片 4"/>
          <p:cNvPicPr>
            <a:picLocks noChangeAspect="1"/>
          </p:cNvPicPr>
          <p:nvPr/>
        </p:nvPicPr>
        <p:blipFill>
          <a:blip r:embed="rId4"/>
          <a:stretch>
            <a:fillRect/>
          </a:stretch>
        </p:blipFill>
        <p:spPr>
          <a:xfrm>
            <a:off x="0" y="0"/>
            <a:ext cx="1524000" cy="895350"/>
          </a:xfrm>
          <a:prstGeom prst="rect">
            <a:avLst/>
          </a:prstGeom>
        </p:spPr>
      </p:pic>
      <p:pic>
        <p:nvPicPr>
          <p:cNvPr id="23" name="图片 22" descr="C:\Users\Administrator\Desktop\微信截图_20211027153509.png微信截图_20211027153509"/>
          <p:cNvPicPr>
            <a:picLocks noChangeAspect="1"/>
          </p:cNvPicPr>
          <p:nvPr/>
        </p:nvPicPr>
        <p:blipFill>
          <a:blip r:embed="rId5"/>
          <a:srcRect/>
          <a:stretch>
            <a:fillRect/>
          </a:stretch>
        </p:blipFill>
        <p:spPr>
          <a:xfrm>
            <a:off x="4648200" y="2168525"/>
            <a:ext cx="7085965" cy="3736975"/>
          </a:xfrm>
          <a:prstGeom prst="rect">
            <a:avLst/>
          </a:prstGeom>
        </p:spPr>
      </p:pic>
      <p:cxnSp>
        <p:nvCxnSpPr>
          <p:cNvPr id="8" name="直接箭头连接符 7"/>
          <p:cNvCxnSpPr/>
          <p:nvPr/>
        </p:nvCxnSpPr>
        <p:spPr>
          <a:xfrm flipV="1">
            <a:off x="989330" y="4188460"/>
            <a:ext cx="534670" cy="6985"/>
          </a:xfrm>
          <a:prstGeom prst="straightConnector1">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393065" y="3165475"/>
            <a:ext cx="737870" cy="2061210"/>
          </a:xfrm>
          <a:prstGeom prst="rect">
            <a:avLst/>
          </a:prstGeom>
          <a:solidFill>
            <a:schemeClr val="accent2">
              <a:lumMod val="20000"/>
              <a:lumOff val="80000"/>
            </a:schemeClr>
          </a:solidFill>
          <a:ln>
            <a:solidFill>
              <a:srgbClr val="C00000"/>
            </a:solidFill>
          </a:ln>
        </p:spPr>
        <p:txBody>
          <a:bodyPr wrap="square" rtlCol="0">
            <a:spAutoFit/>
          </a:bodyPr>
          <a:lstStyle/>
          <a:p>
            <a:r>
              <a:rPr lang="zh-CN" altLang="en-US" sz="3200" b="1" dirty="0">
                <a:latin typeface="黑体" panose="02010609060101010101" charset="-122"/>
                <a:ea typeface="黑体" panose="02010609060101010101" charset="-122"/>
              </a:rPr>
              <a:t>机构管理</a:t>
            </a:r>
          </a:p>
        </p:txBody>
      </p:sp>
      <p:sp>
        <p:nvSpPr>
          <p:cNvPr id="20" name="文本框 19"/>
          <p:cNvSpPr txBox="1"/>
          <p:nvPr/>
        </p:nvSpPr>
        <p:spPr>
          <a:xfrm>
            <a:off x="9558020" y="1529080"/>
            <a:ext cx="2225675" cy="460375"/>
          </a:xfrm>
          <a:prstGeom prst="rect">
            <a:avLst/>
          </a:prstGeom>
          <a:solidFill>
            <a:schemeClr val="accent2">
              <a:lumMod val="20000"/>
              <a:lumOff val="80000"/>
            </a:schemeClr>
          </a:solidFill>
          <a:ln>
            <a:solidFill>
              <a:srgbClr val="C00000"/>
            </a:solidFill>
          </a:ln>
        </p:spPr>
        <p:txBody>
          <a:bodyPr wrap="square" rtlCol="0">
            <a:spAutoFit/>
          </a:bodyPr>
          <a:lstStyle/>
          <a:p>
            <a:r>
              <a:rPr lang="zh-CN" altLang="en-US" sz="2400" dirty="0">
                <a:latin typeface="黑体" panose="02010609060101010101" charset="-122"/>
                <a:ea typeface="黑体" panose="02010609060101010101" charset="-122"/>
              </a:rPr>
              <a:t>评审单位管理</a:t>
            </a:r>
          </a:p>
        </p:txBody>
      </p:sp>
      <p:cxnSp>
        <p:nvCxnSpPr>
          <p:cNvPr id="27" name="肘形连接符 26"/>
          <p:cNvCxnSpPr/>
          <p:nvPr/>
        </p:nvCxnSpPr>
        <p:spPr>
          <a:xfrm flipV="1">
            <a:off x="3184525" y="4497705"/>
            <a:ext cx="1768475" cy="3810"/>
          </a:xfrm>
          <a:prstGeom prst="bentConnector3">
            <a:avLst>
              <a:gd name="adj1" fmla="val 50018"/>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125220" y="537845"/>
            <a:ext cx="2982595" cy="460375"/>
          </a:xfrm>
          <a:prstGeom prst="rect">
            <a:avLst/>
          </a:prstGeom>
          <a:noFill/>
        </p:spPr>
        <p:txBody>
          <a:bodyPr wrap="square" rtlCol="0">
            <a:spAutoFit/>
          </a:bodyPr>
          <a:lstStyle/>
          <a:p>
            <a:pPr algn="dist"/>
            <a:r>
              <a:rPr lang="zh-CN" altLang="en-US" sz="2400" dirty="0">
                <a:solidFill>
                  <a:schemeClr val="tx1"/>
                </a:solidFill>
                <a:latin typeface="字魂35号-经典雅黑" panose="00000500000000000000" pitchFamily="2" charset="-122"/>
                <a:ea typeface="字魂35号-经典雅黑" panose="00000500000000000000" pitchFamily="2" charset="-122"/>
                <a:sym typeface="+mn-ea"/>
              </a:rPr>
              <a:t>企业用户功能说明</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81380" y="1261110"/>
            <a:ext cx="10512425" cy="508063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125220" y="537845"/>
            <a:ext cx="2982595" cy="706755"/>
          </a:xfrm>
          <a:prstGeom prst="rect">
            <a:avLst/>
          </a:prstGeom>
          <a:noFill/>
        </p:spPr>
        <p:txBody>
          <a:bodyPr wrap="square" rtlCol="0">
            <a:spAutoFit/>
          </a:bodyPr>
          <a:lstStyle/>
          <a:p>
            <a:pPr algn="dist"/>
            <a:r>
              <a:rPr lang="zh-CN" altLang="en-US" sz="4000" dirty="0">
                <a:solidFill>
                  <a:schemeClr val="tx1"/>
                </a:solidFill>
                <a:latin typeface="字魂35号-经典雅黑" panose="00000500000000000000" pitchFamily="2" charset="-122"/>
                <a:ea typeface="字魂35号-经典雅黑" panose="00000500000000000000" pitchFamily="2" charset="-122"/>
                <a:sym typeface="+mn-ea"/>
              </a:rPr>
              <a:t>访问入口</a:t>
            </a:r>
          </a:p>
        </p:txBody>
      </p:sp>
      <p:pic>
        <p:nvPicPr>
          <p:cNvPr id="43" name="图片 42"/>
          <p:cNvPicPr>
            <a:picLocks noChangeAspect="1"/>
          </p:cNvPicPr>
          <p:nvPr/>
        </p:nvPicPr>
        <p:blipFill>
          <a:blip r:embed="rId3"/>
          <a:stretch>
            <a:fillRect/>
          </a:stretch>
        </p:blipFill>
        <p:spPr>
          <a:xfrm>
            <a:off x="0" y="0"/>
            <a:ext cx="1524000" cy="895350"/>
          </a:xfrm>
          <a:prstGeom prst="rect">
            <a:avLst/>
          </a:prstGeom>
        </p:spPr>
      </p:pic>
      <p:sp>
        <p:nvSpPr>
          <p:cNvPr id="24" name="矩形 23"/>
          <p:cNvSpPr/>
          <p:nvPr/>
        </p:nvSpPr>
        <p:spPr>
          <a:xfrm rot="10800000" flipV="1">
            <a:off x="635" y="6661785"/>
            <a:ext cx="880745" cy="195580"/>
          </a:xfrm>
          <a:prstGeom prst="rect">
            <a:avLst/>
          </a:prstGeom>
          <a:solidFill>
            <a:srgbClr val="A0B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rot="10800000" flipV="1">
            <a:off x="11311255" y="6662420"/>
            <a:ext cx="880745" cy="195580"/>
          </a:xfrm>
          <a:prstGeom prst="rect">
            <a:avLst/>
          </a:prstGeom>
          <a:solidFill>
            <a:srgbClr val="1E4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微信截图_20211029155240"/>
          <p:cNvPicPr>
            <a:picLocks noChangeAspect="1"/>
          </p:cNvPicPr>
          <p:nvPr/>
        </p:nvPicPr>
        <p:blipFill>
          <a:blip r:embed="rId4"/>
          <a:stretch>
            <a:fillRect/>
          </a:stretch>
        </p:blipFill>
        <p:spPr>
          <a:xfrm>
            <a:off x="1125220" y="1508125"/>
            <a:ext cx="6096635" cy="3763010"/>
          </a:xfrm>
          <a:prstGeom prst="rect">
            <a:avLst/>
          </a:prstGeom>
        </p:spPr>
      </p:pic>
      <p:pic>
        <p:nvPicPr>
          <p:cNvPr id="7" name="图片 6" descr="微信截图_20211029155304"/>
          <p:cNvPicPr>
            <a:picLocks noChangeAspect="1"/>
          </p:cNvPicPr>
          <p:nvPr/>
        </p:nvPicPr>
        <p:blipFill>
          <a:blip r:embed="rId5"/>
          <a:srcRect l="64155"/>
          <a:stretch>
            <a:fillRect/>
          </a:stretch>
        </p:blipFill>
        <p:spPr>
          <a:xfrm>
            <a:off x="8271510" y="1508125"/>
            <a:ext cx="3010535" cy="3775075"/>
          </a:xfrm>
          <a:prstGeom prst="rect">
            <a:avLst/>
          </a:prstGeom>
        </p:spPr>
      </p:pic>
      <p:cxnSp>
        <p:nvCxnSpPr>
          <p:cNvPr id="9" name="直接箭头连接符 8"/>
          <p:cNvCxnSpPr/>
          <p:nvPr/>
        </p:nvCxnSpPr>
        <p:spPr>
          <a:xfrm>
            <a:off x="7120890" y="3814445"/>
            <a:ext cx="1250315" cy="3810"/>
          </a:xfrm>
          <a:prstGeom prst="straightConnector1">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235936" y="5462351"/>
            <a:ext cx="9721080" cy="829945"/>
          </a:xfrm>
          <a:prstGeom prst="rect">
            <a:avLst/>
          </a:prstGeom>
          <a:noFill/>
        </p:spPr>
        <p:txBody>
          <a:bodyPr wrap="square" rtlCol="0">
            <a:spAutoFit/>
          </a:bodyPr>
          <a:lstStyle/>
          <a:p>
            <a:r>
              <a:rPr lang="zh-CN" altLang="zh-CN" sz="2400" dirty="0">
                <a:latin typeface="黑体" panose="02010609060101010101" charset="-122"/>
                <a:ea typeface="黑体" panose="02010609060101010101" charset="-122"/>
              </a:rPr>
              <a:t>登录地址：宁波市应急管理局</a:t>
            </a:r>
            <a:r>
              <a:rPr lang="en-US" altLang="zh-CN" sz="2400" dirty="0">
                <a:latin typeface="黑体" panose="02010609060101010101" charset="-122"/>
                <a:ea typeface="黑体" panose="02010609060101010101" charset="-122"/>
              </a:rPr>
              <a:t>——</a:t>
            </a:r>
            <a:r>
              <a:rPr lang="zh-CN" altLang="en-US" sz="2400" dirty="0">
                <a:latin typeface="黑体" panose="02010609060101010101" charset="-122"/>
                <a:ea typeface="黑体" panose="02010609060101010101" charset="-122"/>
              </a:rPr>
              <a:t>系统入口</a:t>
            </a:r>
            <a:r>
              <a:rPr lang="en-US" altLang="zh-CN" sz="2400" dirty="0">
                <a:latin typeface="黑体" panose="02010609060101010101" charset="-122"/>
                <a:ea typeface="黑体" panose="02010609060101010101" charset="-122"/>
              </a:rPr>
              <a:t>——</a:t>
            </a:r>
            <a:r>
              <a:rPr lang="zh-CN" altLang="en-US" sz="2400" dirty="0">
                <a:latin typeface="黑体" panose="02010609060101010101" charset="-122"/>
                <a:ea typeface="黑体" panose="02010609060101010101" charset="-122"/>
              </a:rPr>
              <a:t>监管系统（企业入口）</a:t>
            </a:r>
            <a:r>
              <a:rPr lang="en-US" altLang="zh-CN" sz="2400" dirty="0">
                <a:latin typeface="黑体" panose="02010609060101010101" charset="-122"/>
                <a:ea typeface="黑体" panose="02010609060101010101" charset="-122"/>
              </a:rPr>
              <a:t>——</a:t>
            </a:r>
            <a:r>
              <a:rPr lang="zh-CN" altLang="en-US" sz="2400" dirty="0">
                <a:latin typeface="黑体" panose="02010609060101010101" charset="-122"/>
                <a:ea typeface="黑体" panose="02010609060101010101" charset="-122"/>
              </a:rPr>
              <a:t>安全生产标准化管理</a:t>
            </a:r>
            <a:endParaRPr lang="zh-CN" altLang="en-US" sz="2400" dirty="0">
              <a:latin typeface="黑体" panose="02010609060101010101" charset="-122"/>
              <a:ea typeface="黑体" panose="02010609060101010101" charset="-122"/>
              <a:cs typeface="Arial" panose="020B0604020202020204" pitchFamily="34" charset="0"/>
              <a:hlinkClick r:id="rId6"/>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Administrator\Desktop\微信截图_20211027153251.png微信截图_20211027153251"/>
          <p:cNvPicPr>
            <a:picLocks noChangeAspect="1"/>
          </p:cNvPicPr>
          <p:nvPr/>
        </p:nvPicPr>
        <p:blipFill>
          <a:blip r:embed="rId3"/>
          <a:srcRect/>
          <a:stretch>
            <a:fillRect/>
          </a:stretch>
        </p:blipFill>
        <p:spPr>
          <a:xfrm>
            <a:off x="1370965" y="1655445"/>
            <a:ext cx="2736850" cy="3832225"/>
          </a:xfrm>
          <a:prstGeom prst="rect">
            <a:avLst/>
          </a:prstGeom>
        </p:spPr>
      </p:pic>
      <p:sp>
        <p:nvSpPr>
          <p:cNvPr id="18" name="矩形 17"/>
          <p:cNvSpPr/>
          <p:nvPr/>
        </p:nvSpPr>
        <p:spPr>
          <a:xfrm>
            <a:off x="4556125" y="1242060"/>
            <a:ext cx="7227570" cy="520763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AreaShape"/>
          <p:cNvSpPr/>
          <p:nvPr/>
        </p:nvSpPr>
        <p:spPr>
          <a:xfrm rot="2700000">
            <a:off x="3745230" y="1421765"/>
            <a:ext cx="5196840" cy="51968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pic>
        <p:nvPicPr>
          <p:cNvPr id="5" name="图片 4"/>
          <p:cNvPicPr>
            <a:picLocks noChangeAspect="1"/>
          </p:cNvPicPr>
          <p:nvPr/>
        </p:nvPicPr>
        <p:blipFill>
          <a:blip r:embed="rId4"/>
          <a:stretch>
            <a:fillRect/>
          </a:stretch>
        </p:blipFill>
        <p:spPr>
          <a:xfrm>
            <a:off x="0" y="0"/>
            <a:ext cx="1524000" cy="895350"/>
          </a:xfrm>
          <a:prstGeom prst="rect">
            <a:avLst/>
          </a:prstGeom>
        </p:spPr>
      </p:pic>
      <p:cxnSp>
        <p:nvCxnSpPr>
          <p:cNvPr id="8" name="直接箭头连接符 7"/>
          <p:cNvCxnSpPr/>
          <p:nvPr/>
        </p:nvCxnSpPr>
        <p:spPr>
          <a:xfrm flipV="1">
            <a:off x="989330" y="4188460"/>
            <a:ext cx="534670" cy="6985"/>
          </a:xfrm>
          <a:prstGeom prst="straightConnector1">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pic>
        <p:nvPicPr>
          <p:cNvPr id="19" name="图片 18" descr="C:\Users\Administrator\Desktop\微信截图_20211027153621.png微信截图_20211027153621"/>
          <p:cNvPicPr>
            <a:picLocks noChangeAspect="1"/>
          </p:cNvPicPr>
          <p:nvPr/>
        </p:nvPicPr>
        <p:blipFill>
          <a:blip r:embed="rId5"/>
          <a:srcRect/>
          <a:stretch>
            <a:fillRect/>
          </a:stretch>
        </p:blipFill>
        <p:spPr>
          <a:xfrm>
            <a:off x="4726305" y="2379980"/>
            <a:ext cx="6980555" cy="3455035"/>
          </a:xfrm>
          <a:prstGeom prst="rect">
            <a:avLst/>
          </a:prstGeom>
        </p:spPr>
      </p:pic>
      <p:sp>
        <p:nvSpPr>
          <p:cNvPr id="28" name="文本框 27"/>
          <p:cNvSpPr txBox="1"/>
          <p:nvPr/>
        </p:nvSpPr>
        <p:spPr>
          <a:xfrm>
            <a:off x="9558020" y="1529080"/>
            <a:ext cx="2225675" cy="460375"/>
          </a:xfrm>
          <a:prstGeom prst="rect">
            <a:avLst/>
          </a:prstGeom>
          <a:solidFill>
            <a:schemeClr val="accent2">
              <a:lumMod val="20000"/>
              <a:lumOff val="80000"/>
            </a:schemeClr>
          </a:solidFill>
          <a:ln>
            <a:solidFill>
              <a:srgbClr val="C00000"/>
            </a:solidFill>
          </a:ln>
        </p:spPr>
        <p:txBody>
          <a:bodyPr wrap="square" rtlCol="0">
            <a:spAutoFit/>
          </a:bodyPr>
          <a:lstStyle/>
          <a:p>
            <a:r>
              <a:rPr lang="zh-CN" altLang="zh-CN" sz="2400" dirty="0">
                <a:latin typeface="黑体" panose="02010609060101010101" charset="-122"/>
                <a:ea typeface="黑体" panose="02010609060101010101" charset="-122"/>
              </a:rPr>
              <a:t>评审人员管理</a:t>
            </a:r>
          </a:p>
        </p:txBody>
      </p:sp>
      <p:sp>
        <p:nvSpPr>
          <p:cNvPr id="24" name="文本框 23"/>
          <p:cNvSpPr txBox="1"/>
          <p:nvPr/>
        </p:nvSpPr>
        <p:spPr>
          <a:xfrm>
            <a:off x="393065" y="3165475"/>
            <a:ext cx="737870" cy="2061210"/>
          </a:xfrm>
          <a:prstGeom prst="rect">
            <a:avLst/>
          </a:prstGeom>
          <a:solidFill>
            <a:schemeClr val="accent2">
              <a:lumMod val="20000"/>
              <a:lumOff val="80000"/>
            </a:schemeClr>
          </a:solidFill>
          <a:ln>
            <a:solidFill>
              <a:srgbClr val="C00000"/>
            </a:solidFill>
          </a:ln>
        </p:spPr>
        <p:txBody>
          <a:bodyPr wrap="square" rtlCol="0">
            <a:spAutoFit/>
          </a:bodyPr>
          <a:lstStyle/>
          <a:p>
            <a:r>
              <a:rPr lang="zh-CN" altLang="en-US" sz="3200" b="1" dirty="0">
                <a:latin typeface="黑体" panose="02010609060101010101" charset="-122"/>
                <a:ea typeface="黑体" panose="02010609060101010101" charset="-122"/>
              </a:rPr>
              <a:t>机构管理</a:t>
            </a:r>
          </a:p>
        </p:txBody>
      </p:sp>
      <p:cxnSp>
        <p:nvCxnSpPr>
          <p:cNvPr id="27" name="肘形连接符 26"/>
          <p:cNvCxnSpPr/>
          <p:nvPr/>
        </p:nvCxnSpPr>
        <p:spPr>
          <a:xfrm>
            <a:off x="3184525" y="4881245"/>
            <a:ext cx="2001520" cy="3175"/>
          </a:xfrm>
          <a:prstGeom prst="bentConnector2">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125220" y="537845"/>
            <a:ext cx="2982595" cy="460375"/>
          </a:xfrm>
          <a:prstGeom prst="rect">
            <a:avLst/>
          </a:prstGeom>
          <a:noFill/>
        </p:spPr>
        <p:txBody>
          <a:bodyPr wrap="square" rtlCol="0">
            <a:spAutoFit/>
          </a:bodyPr>
          <a:lstStyle/>
          <a:p>
            <a:pPr algn="dist"/>
            <a:r>
              <a:rPr lang="zh-CN" altLang="en-US" sz="2400" dirty="0">
                <a:solidFill>
                  <a:schemeClr val="tx1"/>
                </a:solidFill>
                <a:latin typeface="字魂35号-经典雅黑" panose="00000500000000000000" pitchFamily="2" charset="-122"/>
                <a:ea typeface="字魂35号-经典雅黑" panose="00000500000000000000" pitchFamily="2" charset="-122"/>
                <a:sym typeface="+mn-ea"/>
              </a:rPr>
              <a:t>企业用户功能说明</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圆顶角 2"/>
          <p:cNvSpPr/>
          <p:nvPr/>
        </p:nvSpPr>
        <p:spPr>
          <a:xfrm flipH="1">
            <a:off x="7901940" y="5621655"/>
            <a:ext cx="4411345" cy="1236345"/>
          </a:xfrm>
          <a:prstGeom prst="triangle">
            <a:avLst/>
          </a:prstGeom>
          <a:solidFill>
            <a:srgbClr val="A0B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顶角 2"/>
          <p:cNvSpPr/>
          <p:nvPr/>
        </p:nvSpPr>
        <p:spPr>
          <a:xfrm flipH="1" flipV="1">
            <a:off x="0" y="-4445"/>
            <a:ext cx="4411345" cy="1236345"/>
          </a:xfrm>
          <a:prstGeom prst="triangle">
            <a:avLst/>
          </a:prstGeom>
          <a:solidFill>
            <a:srgbClr val="A0B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973870" y="2737570"/>
            <a:ext cx="1644479" cy="1644479"/>
          </a:xfrm>
          <a:prstGeom prst="ellipse">
            <a:avLst/>
          </a:prstGeom>
          <a:noFill/>
          <a:ln w="41275">
            <a:solidFill>
              <a:srgbClr val="1E4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2545078" y="2737569"/>
            <a:ext cx="309880" cy="1445260"/>
          </a:xfrm>
          <a:prstGeom prst="rect">
            <a:avLst/>
          </a:prstGeom>
          <a:noFill/>
        </p:spPr>
        <p:txBody>
          <a:bodyPr wrap="none" rtlCol="0">
            <a:spAutoFit/>
          </a:bodyPr>
          <a:lstStyle/>
          <a:p>
            <a:endParaRPr lang="zh-CN" altLang="en-US" sz="8800" dirty="0">
              <a:solidFill>
                <a:schemeClr val="accent2"/>
              </a:solidFill>
              <a:latin typeface="字魂5号-无外润黑体" panose="00000500000000000000" pitchFamily="2" charset="-122"/>
              <a:ea typeface="字魂5号-无外润黑体" panose="00000500000000000000" pitchFamily="2" charset="-122"/>
            </a:endParaRPr>
          </a:p>
        </p:txBody>
      </p:sp>
      <p:sp>
        <p:nvSpPr>
          <p:cNvPr id="39" name="文本框 38"/>
          <p:cNvSpPr txBox="1"/>
          <p:nvPr/>
        </p:nvSpPr>
        <p:spPr>
          <a:xfrm>
            <a:off x="3964940" y="2752725"/>
            <a:ext cx="6830695" cy="706755"/>
          </a:xfrm>
          <a:prstGeom prst="rect">
            <a:avLst/>
          </a:prstGeom>
          <a:noFill/>
        </p:spPr>
        <p:txBody>
          <a:bodyPr wrap="square" rtlCol="0">
            <a:spAutoFit/>
          </a:bodyPr>
          <a:lstStyle/>
          <a:p>
            <a:r>
              <a:rPr lang="zh-CN" altLang="en-US" sz="4000" dirty="0">
                <a:solidFill>
                  <a:srgbClr val="1E4A7A"/>
                </a:solidFill>
                <a:latin typeface="字魂35号-经典雅黑" panose="00000500000000000000" pitchFamily="2" charset="-122"/>
                <a:ea typeface="字魂35号-经典雅黑" panose="00000500000000000000" pitchFamily="2" charset="-122"/>
              </a:rPr>
              <a:t>二、</a:t>
            </a:r>
            <a:r>
              <a:rPr lang="zh-CN" altLang="en-US" sz="4000" b="1" dirty="0">
                <a:solidFill>
                  <a:srgbClr val="1E4A7A"/>
                </a:solidFill>
                <a:latin typeface="字魂5号-无外润黑体" panose="00000500000000000000" pitchFamily="2" charset="-122"/>
                <a:ea typeface="字魂5号-无外润黑体" panose="00000500000000000000" pitchFamily="2" charset="-122"/>
                <a:sym typeface="+mn-ea"/>
              </a:rPr>
              <a:t>评审单位操作介绍</a:t>
            </a:r>
            <a:endParaRPr lang="zh-CN" altLang="en-US" sz="4000" dirty="0">
              <a:solidFill>
                <a:srgbClr val="1E4A7A"/>
              </a:solidFill>
              <a:latin typeface="字魂35号-经典雅黑" panose="00000500000000000000" pitchFamily="2" charset="-122"/>
              <a:ea typeface="字魂35号-经典雅黑" panose="00000500000000000000" pitchFamily="2" charset="-122"/>
            </a:endParaRPr>
          </a:p>
        </p:txBody>
      </p:sp>
      <p:cxnSp>
        <p:nvCxnSpPr>
          <p:cNvPr id="40" name="直接连接符 39"/>
          <p:cNvCxnSpPr>
            <a:stCxn id="36" idx="6"/>
            <a:endCxn id="42" idx="2"/>
          </p:cNvCxnSpPr>
          <p:nvPr/>
        </p:nvCxnSpPr>
        <p:spPr>
          <a:xfrm>
            <a:off x="3618230" y="3559810"/>
            <a:ext cx="4918075" cy="0"/>
          </a:xfrm>
          <a:prstGeom prst="line">
            <a:avLst/>
          </a:prstGeom>
          <a:ln w="19050" cap="rnd">
            <a:solidFill>
              <a:srgbClr val="1E4A7A"/>
            </a:solidFill>
            <a:prstDash val="sysDot"/>
            <a:round/>
          </a:ln>
        </p:spPr>
        <p:style>
          <a:lnRef idx="1">
            <a:schemeClr val="accent1"/>
          </a:lnRef>
          <a:fillRef idx="0">
            <a:schemeClr val="accent1"/>
          </a:fillRef>
          <a:effectRef idx="0">
            <a:schemeClr val="accent1"/>
          </a:effectRef>
          <a:fontRef idx="minor">
            <a:schemeClr val="tx1"/>
          </a:fontRef>
        </p:style>
      </p:cxnSp>
      <p:sp>
        <p:nvSpPr>
          <p:cNvPr id="42" name="矩形: 圆角 9"/>
          <p:cNvSpPr/>
          <p:nvPr/>
        </p:nvSpPr>
        <p:spPr>
          <a:xfrm>
            <a:off x="8536595" y="3429635"/>
            <a:ext cx="1339215" cy="130175"/>
          </a:xfrm>
          <a:prstGeom prst="triangle">
            <a:avLst/>
          </a:prstGeom>
          <a:solidFill>
            <a:srgbClr val="1E4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顶角 2"/>
          <p:cNvSpPr/>
          <p:nvPr/>
        </p:nvSpPr>
        <p:spPr>
          <a:xfrm flipH="1" flipV="1">
            <a:off x="387985" y="-4445"/>
            <a:ext cx="4411345" cy="1236345"/>
          </a:xfrm>
          <a:prstGeom prst="triangle">
            <a:avLst/>
          </a:prstGeom>
          <a:solidFill>
            <a:srgbClr val="1E4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顶角 2"/>
          <p:cNvSpPr/>
          <p:nvPr/>
        </p:nvSpPr>
        <p:spPr>
          <a:xfrm>
            <a:off x="7515225" y="5621655"/>
            <a:ext cx="4411345" cy="1236345"/>
          </a:xfrm>
          <a:prstGeom prst="triangle">
            <a:avLst/>
          </a:prstGeom>
          <a:solidFill>
            <a:srgbClr val="1E4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idea_301807"/>
          <p:cNvSpPr>
            <a:spLocks noChangeAspect="1"/>
          </p:cNvSpPr>
          <p:nvPr/>
        </p:nvSpPr>
        <p:spPr bwMode="auto">
          <a:xfrm>
            <a:off x="2491740" y="3191510"/>
            <a:ext cx="584835" cy="675005"/>
          </a:xfrm>
          <a:custGeom>
            <a:avLst/>
            <a:gdLst>
              <a:gd name="connsiteX0" fmla="*/ 139184 w 526630"/>
              <a:gd name="connsiteY0" fmla="*/ 367044 h 606722"/>
              <a:gd name="connsiteX1" fmla="*/ 90404 w 526630"/>
              <a:gd name="connsiteY1" fmla="*/ 401702 h 606722"/>
              <a:gd name="connsiteX2" fmla="*/ 65124 w 526630"/>
              <a:gd name="connsiteY2" fmla="*/ 472708 h 606722"/>
              <a:gd name="connsiteX3" fmla="*/ 65124 w 526630"/>
              <a:gd name="connsiteY3" fmla="*/ 570641 h 606722"/>
              <a:gd name="connsiteX4" fmla="*/ 159034 w 526630"/>
              <a:gd name="connsiteY4" fmla="*/ 570641 h 606722"/>
              <a:gd name="connsiteX5" fmla="*/ 155563 w 526630"/>
              <a:gd name="connsiteY5" fmla="*/ 551535 h 606722"/>
              <a:gd name="connsiteX6" fmla="*/ 159034 w 526630"/>
              <a:gd name="connsiteY6" fmla="*/ 532428 h 606722"/>
              <a:gd name="connsiteX7" fmla="*/ 107495 w 526630"/>
              <a:gd name="connsiteY7" fmla="*/ 532428 h 606722"/>
              <a:gd name="connsiteX8" fmla="*/ 107495 w 526630"/>
              <a:gd name="connsiteY8" fmla="*/ 462311 h 606722"/>
              <a:gd name="connsiteX9" fmla="*/ 143546 w 526630"/>
              <a:gd name="connsiteY9" fmla="*/ 462311 h 606722"/>
              <a:gd name="connsiteX10" fmla="*/ 143546 w 526630"/>
              <a:gd name="connsiteY10" fmla="*/ 496347 h 606722"/>
              <a:gd name="connsiteX11" fmla="*/ 210841 w 526630"/>
              <a:gd name="connsiteY11" fmla="*/ 496347 h 606722"/>
              <a:gd name="connsiteX12" fmla="*/ 383084 w 526630"/>
              <a:gd name="connsiteY12" fmla="*/ 496347 h 606722"/>
              <a:gd name="connsiteX13" fmla="*/ 383084 w 526630"/>
              <a:gd name="connsiteY13" fmla="*/ 462311 h 606722"/>
              <a:gd name="connsiteX14" fmla="*/ 419135 w 526630"/>
              <a:gd name="connsiteY14" fmla="*/ 462311 h 606722"/>
              <a:gd name="connsiteX15" fmla="*/ 419135 w 526630"/>
              <a:gd name="connsiteY15" fmla="*/ 532428 h 606722"/>
              <a:gd name="connsiteX16" fmla="*/ 210841 w 526630"/>
              <a:gd name="connsiteY16" fmla="*/ 532428 h 606722"/>
              <a:gd name="connsiteX17" fmla="*/ 191703 w 526630"/>
              <a:gd name="connsiteY17" fmla="*/ 551535 h 606722"/>
              <a:gd name="connsiteX18" fmla="*/ 210841 w 526630"/>
              <a:gd name="connsiteY18" fmla="*/ 570641 h 606722"/>
              <a:gd name="connsiteX19" fmla="*/ 461417 w 526630"/>
              <a:gd name="connsiteY19" fmla="*/ 570641 h 606722"/>
              <a:gd name="connsiteX20" fmla="*/ 461506 w 526630"/>
              <a:gd name="connsiteY20" fmla="*/ 570641 h 606722"/>
              <a:gd name="connsiteX21" fmla="*/ 461506 w 526630"/>
              <a:gd name="connsiteY21" fmla="*/ 472708 h 606722"/>
              <a:gd name="connsiteX22" fmla="*/ 436137 w 526630"/>
              <a:gd name="connsiteY22" fmla="*/ 401702 h 606722"/>
              <a:gd name="connsiteX23" fmla="*/ 387357 w 526630"/>
              <a:gd name="connsiteY23" fmla="*/ 367044 h 606722"/>
              <a:gd name="connsiteX24" fmla="*/ 294693 w 526630"/>
              <a:gd name="connsiteY24" fmla="*/ 441516 h 606722"/>
              <a:gd name="connsiteX25" fmla="*/ 294159 w 526630"/>
              <a:gd name="connsiteY25" fmla="*/ 441604 h 606722"/>
              <a:gd name="connsiteX26" fmla="*/ 291399 w 526630"/>
              <a:gd name="connsiteY26" fmla="*/ 442226 h 606722"/>
              <a:gd name="connsiteX27" fmla="*/ 289797 w 526630"/>
              <a:gd name="connsiteY27" fmla="*/ 442582 h 606722"/>
              <a:gd name="connsiteX28" fmla="*/ 286770 w 526630"/>
              <a:gd name="connsiteY28" fmla="*/ 443115 h 606722"/>
              <a:gd name="connsiteX29" fmla="*/ 283744 w 526630"/>
              <a:gd name="connsiteY29" fmla="*/ 443560 h 606722"/>
              <a:gd name="connsiteX30" fmla="*/ 282053 w 526630"/>
              <a:gd name="connsiteY30" fmla="*/ 443826 h 606722"/>
              <a:gd name="connsiteX31" fmla="*/ 279204 w 526630"/>
              <a:gd name="connsiteY31" fmla="*/ 444182 h 606722"/>
              <a:gd name="connsiteX32" fmla="*/ 277780 w 526630"/>
              <a:gd name="connsiteY32" fmla="*/ 444359 h 606722"/>
              <a:gd name="connsiteX33" fmla="*/ 273596 w 526630"/>
              <a:gd name="connsiteY33" fmla="*/ 444715 h 606722"/>
              <a:gd name="connsiteX34" fmla="*/ 272528 w 526630"/>
              <a:gd name="connsiteY34" fmla="*/ 444804 h 606722"/>
              <a:gd name="connsiteX35" fmla="*/ 269056 w 526630"/>
              <a:gd name="connsiteY35" fmla="*/ 444981 h 606722"/>
              <a:gd name="connsiteX36" fmla="*/ 267810 w 526630"/>
              <a:gd name="connsiteY36" fmla="*/ 445070 h 606722"/>
              <a:gd name="connsiteX37" fmla="*/ 263271 w 526630"/>
              <a:gd name="connsiteY37" fmla="*/ 445159 h 606722"/>
              <a:gd name="connsiteX38" fmla="*/ 258820 w 526630"/>
              <a:gd name="connsiteY38" fmla="*/ 445070 h 606722"/>
              <a:gd name="connsiteX39" fmla="*/ 257574 w 526630"/>
              <a:gd name="connsiteY39" fmla="*/ 444981 h 606722"/>
              <a:gd name="connsiteX40" fmla="*/ 254013 w 526630"/>
              <a:gd name="connsiteY40" fmla="*/ 444804 h 606722"/>
              <a:gd name="connsiteX41" fmla="*/ 253034 w 526630"/>
              <a:gd name="connsiteY41" fmla="*/ 444715 h 606722"/>
              <a:gd name="connsiteX42" fmla="*/ 248850 w 526630"/>
              <a:gd name="connsiteY42" fmla="*/ 444359 h 606722"/>
              <a:gd name="connsiteX43" fmla="*/ 247426 w 526630"/>
              <a:gd name="connsiteY43" fmla="*/ 444182 h 606722"/>
              <a:gd name="connsiteX44" fmla="*/ 244577 w 526630"/>
              <a:gd name="connsiteY44" fmla="*/ 443826 h 606722"/>
              <a:gd name="connsiteX45" fmla="*/ 242797 w 526630"/>
              <a:gd name="connsiteY45" fmla="*/ 443560 h 606722"/>
              <a:gd name="connsiteX46" fmla="*/ 239860 w 526630"/>
              <a:gd name="connsiteY46" fmla="*/ 443115 h 606722"/>
              <a:gd name="connsiteX47" fmla="*/ 236833 w 526630"/>
              <a:gd name="connsiteY47" fmla="*/ 442582 h 606722"/>
              <a:gd name="connsiteX48" fmla="*/ 235231 w 526630"/>
              <a:gd name="connsiteY48" fmla="*/ 442226 h 606722"/>
              <a:gd name="connsiteX49" fmla="*/ 232471 w 526630"/>
              <a:gd name="connsiteY49" fmla="*/ 441604 h 606722"/>
              <a:gd name="connsiteX50" fmla="*/ 231937 w 526630"/>
              <a:gd name="connsiteY50" fmla="*/ 441516 h 606722"/>
              <a:gd name="connsiteX51" fmla="*/ 139184 w 526630"/>
              <a:gd name="connsiteY51" fmla="*/ 367044 h 606722"/>
              <a:gd name="connsiteX52" fmla="*/ 439552 w 526630"/>
              <a:gd name="connsiteY52" fmla="*/ 244933 h 606722"/>
              <a:gd name="connsiteX53" fmla="*/ 526630 w 526630"/>
              <a:gd name="connsiteY53" fmla="*/ 244933 h 606722"/>
              <a:gd name="connsiteX54" fmla="*/ 526630 w 526630"/>
              <a:gd name="connsiteY54" fmla="*/ 280921 h 606722"/>
              <a:gd name="connsiteX55" fmla="*/ 439552 w 526630"/>
              <a:gd name="connsiteY55" fmla="*/ 280921 h 606722"/>
              <a:gd name="connsiteX56" fmla="*/ 0 w 526630"/>
              <a:gd name="connsiteY56" fmla="*/ 244933 h 606722"/>
              <a:gd name="connsiteX57" fmla="*/ 87007 w 526630"/>
              <a:gd name="connsiteY57" fmla="*/ 244933 h 606722"/>
              <a:gd name="connsiteX58" fmla="*/ 87007 w 526630"/>
              <a:gd name="connsiteY58" fmla="*/ 280921 h 606722"/>
              <a:gd name="connsiteX59" fmla="*/ 0 w 526630"/>
              <a:gd name="connsiteY59" fmla="*/ 280921 h 606722"/>
              <a:gd name="connsiteX60" fmla="*/ 170161 w 526630"/>
              <a:gd name="connsiteY60" fmla="*/ 223166 h 606722"/>
              <a:gd name="connsiteX61" fmla="*/ 161972 w 526630"/>
              <a:gd name="connsiteY61" fmla="*/ 262890 h 606722"/>
              <a:gd name="connsiteX62" fmla="*/ 161972 w 526630"/>
              <a:gd name="connsiteY62" fmla="*/ 307857 h 606722"/>
              <a:gd name="connsiteX63" fmla="*/ 237901 w 526630"/>
              <a:gd name="connsiteY63" fmla="*/ 405879 h 606722"/>
              <a:gd name="connsiteX64" fmla="*/ 238079 w 526630"/>
              <a:gd name="connsiteY64" fmla="*/ 405879 h 606722"/>
              <a:gd name="connsiteX65" fmla="*/ 247693 w 526630"/>
              <a:gd name="connsiteY65" fmla="*/ 407834 h 606722"/>
              <a:gd name="connsiteX66" fmla="*/ 248494 w 526630"/>
              <a:gd name="connsiteY66" fmla="*/ 408012 h 606722"/>
              <a:gd name="connsiteX67" fmla="*/ 252322 w 526630"/>
              <a:gd name="connsiteY67" fmla="*/ 408456 h 606722"/>
              <a:gd name="connsiteX68" fmla="*/ 253746 w 526630"/>
              <a:gd name="connsiteY68" fmla="*/ 408634 h 606722"/>
              <a:gd name="connsiteX69" fmla="*/ 257128 w 526630"/>
              <a:gd name="connsiteY69" fmla="*/ 408901 h 606722"/>
              <a:gd name="connsiteX70" fmla="*/ 258553 w 526630"/>
              <a:gd name="connsiteY70" fmla="*/ 408990 h 606722"/>
              <a:gd name="connsiteX71" fmla="*/ 263271 w 526630"/>
              <a:gd name="connsiteY71" fmla="*/ 409079 h 606722"/>
              <a:gd name="connsiteX72" fmla="*/ 268077 w 526630"/>
              <a:gd name="connsiteY72" fmla="*/ 408990 h 606722"/>
              <a:gd name="connsiteX73" fmla="*/ 269502 w 526630"/>
              <a:gd name="connsiteY73" fmla="*/ 408901 h 606722"/>
              <a:gd name="connsiteX74" fmla="*/ 272884 w 526630"/>
              <a:gd name="connsiteY74" fmla="*/ 408634 h 606722"/>
              <a:gd name="connsiteX75" fmla="*/ 274308 w 526630"/>
              <a:gd name="connsiteY75" fmla="*/ 408456 h 606722"/>
              <a:gd name="connsiteX76" fmla="*/ 278136 w 526630"/>
              <a:gd name="connsiteY76" fmla="*/ 408012 h 606722"/>
              <a:gd name="connsiteX77" fmla="*/ 278937 w 526630"/>
              <a:gd name="connsiteY77" fmla="*/ 407834 h 606722"/>
              <a:gd name="connsiteX78" fmla="*/ 288551 w 526630"/>
              <a:gd name="connsiteY78" fmla="*/ 405879 h 606722"/>
              <a:gd name="connsiteX79" fmla="*/ 288640 w 526630"/>
              <a:gd name="connsiteY79" fmla="*/ 405879 h 606722"/>
              <a:gd name="connsiteX80" fmla="*/ 364658 w 526630"/>
              <a:gd name="connsiteY80" fmla="*/ 307857 h 606722"/>
              <a:gd name="connsiteX81" fmla="*/ 364658 w 526630"/>
              <a:gd name="connsiteY81" fmla="*/ 262890 h 606722"/>
              <a:gd name="connsiteX82" fmla="*/ 356469 w 526630"/>
              <a:gd name="connsiteY82" fmla="*/ 223166 h 606722"/>
              <a:gd name="connsiteX83" fmla="*/ 263271 w 526630"/>
              <a:gd name="connsiteY83" fmla="*/ 258180 h 606722"/>
              <a:gd name="connsiteX84" fmla="*/ 170161 w 526630"/>
              <a:gd name="connsiteY84" fmla="*/ 223166 h 606722"/>
              <a:gd name="connsiteX85" fmla="*/ 263271 w 526630"/>
              <a:gd name="connsiteY85" fmla="*/ 161758 h 606722"/>
              <a:gd name="connsiteX86" fmla="*/ 190368 w 526630"/>
              <a:gd name="connsiteY86" fmla="*/ 192773 h 606722"/>
              <a:gd name="connsiteX87" fmla="*/ 263271 w 526630"/>
              <a:gd name="connsiteY87" fmla="*/ 222099 h 606722"/>
              <a:gd name="connsiteX88" fmla="*/ 336263 w 526630"/>
              <a:gd name="connsiteY88" fmla="*/ 192773 h 606722"/>
              <a:gd name="connsiteX89" fmla="*/ 263271 w 526630"/>
              <a:gd name="connsiteY89" fmla="*/ 161758 h 606722"/>
              <a:gd name="connsiteX90" fmla="*/ 263271 w 526630"/>
              <a:gd name="connsiteY90" fmla="*/ 125677 h 606722"/>
              <a:gd name="connsiteX91" fmla="*/ 400798 w 526630"/>
              <a:gd name="connsiteY91" fmla="*/ 262890 h 606722"/>
              <a:gd name="connsiteX92" fmla="*/ 400798 w 526630"/>
              <a:gd name="connsiteY92" fmla="*/ 307857 h 606722"/>
              <a:gd name="connsiteX93" fmla="*/ 398484 w 526630"/>
              <a:gd name="connsiteY93" fmla="*/ 332652 h 606722"/>
              <a:gd name="connsiteX94" fmla="*/ 464177 w 526630"/>
              <a:gd name="connsiteY94" fmla="*/ 378863 h 606722"/>
              <a:gd name="connsiteX95" fmla="*/ 497557 w 526630"/>
              <a:gd name="connsiteY95" fmla="*/ 472708 h 606722"/>
              <a:gd name="connsiteX96" fmla="*/ 497557 w 526630"/>
              <a:gd name="connsiteY96" fmla="*/ 606722 h 606722"/>
              <a:gd name="connsiteX97" fmla="*/ 29073 w 526630"/>
              <a:gd name="connsiteY97" fmla="*/ 606722 h 606722"/>
              <a:gd name="connsiteX98" fmla="*/ 29073 w 526630"/>
              <a:gd name="connsiteY98" fmla="*/ 472708 h 606722"/>
              <a:gd name="connsiteX99" fmla="*/ 62453 w 526630"/>
              <a:gd name="connsiteY99" fmla="*/ 378863 h 606722"/>
              <a:gd name="connsiteX100" fmla="*/ 128057 w 526630"/>
              <a:gd name="connsiteY100" fmla="*/ 332652 h 606722"/>
              <a:gd name="connsiteX101" fmla="*/ 125832 w 526630"/>
              <a:gd name="connsiteY101" fmla="*/ 307857 h 606722"/>
              <a:gd name="connsiteX102" fmla="*/ 125832 w 526630"/>
              <a:gd name="connsiteY102" fmla="*/ 262890 h 606722"/>
              <a:gd name="connsiteX103" fmla="*/ 263271 w 526630"/>
              <a:gd name="connsiteY103" fmla="*/ 125677 h 606722"/>
              <a:gd name="connsiteX104" fmla="*/ 436739 w 526630"/>
              <a:gd name="connsiteY104" fmla="*/ 64285 h 606722"/>
              <a:gd name="connsiteX105" fmla="*/ 462204 w 526630"/>
              <a:gd name="connsiteY105" fmla="*/ 89776 h 606722"/>
              <a:gd name="connsiteX106" fmla="*/ 400680 w 526630"/>
              <a:gd name="connsiteY106" fmla="*/ 151151 h 606722"/>
              <a:gd name="connsiteX107" fmla="*/ 375126 w 526630"/>
              <a:gd name="connsiteY107" fmla="*/ 125660 h 606722"/>
              <a:gd name="connsiteX108" fmla="*/ 89889 w 526630"/>
              <a:gd name="connsiteY108" fmla="*/ 64285 h 606722"/>
              <a:gd name="connsiteX109" fmla="*/ 151363 w 526630"/>
              <a:gd name="connsiteY109" fmla="*/ 125660 h 606722"/>
              <a:gd name="connsiteX110" fmla="*/ 125830 w 526630"/>
              <a:gd name="connsiteY110" fmla="*/ 151151 h 606722"/>
              <a:gd name="connsiteX111" fmla="*/ 64356 w 526630"/>
              <a:gd name="connsiteY111" fmla="*/ 89776 h 606722"/>
              <a:gd name="connsiteX112" fmla="*/ 245286 w 526630"/>
              <a:gd name="connsiteY112" fmla="*/ 0 h 606722"/>
              <a:gd name="connsiteX113" fmla="*/ 281345 w 526630"/>
              <a:gd name="connsiteY113" fmla="*/ 0 h 606722"/>
              <a:gd name="connsiteX114" fmla="*/ 281345 w 526630"/>
              <a:gd name="connsiteY114" fmla="*/ 86937 h 606722"/>
              <a:gd name="connsiteX115" fmla="*/ 245286 w 526630"/>
              <a:gd name="connsiteY115" fmla="*/ 86937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26630" h="606722">
                <a:moveTo>
                  <a:pt x="139184" y="367044"/>
                </a:moveTo>
                <a:cubicBezTo>
                  <a:pt x="120313" y="373887"/>
                  <a:pt x="103311" y="385884"/>
                  <a:pt x="90404" y="401702"/>
                </a:cubicBezTo>
                <a:cubicBezTo>
                  <a:pt x="74114" y="421609"/>
                  <a:pt x="65124" y="446848"/>
                  <a:pt x="65124" y="472708"/>
                </a:cubicBezTo>
                <a:lnTo>
                  <a:pt x="65124" y="570641"/>
                </a:lnTo>
                <a:lnTo>
                  <a:pt x="159034" y="570641"/>
                </a:lnTo>
                <a:cubicBezTo>
                  <a:pt x="156809" y="564687"/>
                  <a:pt x="155563" y="558289"/>
                  <a:pt x="155563" y="551535"/>
                </a:cubicBezTo>
                <a:cubicBezTo>
                  <a:pt x="155563" y="544781"/>
                  <a:pt x="156809" y="538382"/>
                  <a:pt x="159034" y="532428"/>
                </a:cubicBezTo>
                <a:lnTo>
                  <a:pt x="107495" y="532428"/>
                </a:lnTo>
                <a:lnTo>
                  <a:pt x="107495" y="462311"/>
                </a:lnTo>
                <a:lnTo>
                  <a:pt x="143546" y="462311"/>
                </a:lnTo>
                <a:lnTo>
                  <a:pt x="143546" y="496347"/>
                </a:lnTo>
                <a:lnTo>
                  <a:pt x="210841" y="496347"/>
                </a:lnTo>
                <a:lnTo>
                  <a:pt x="383084" y="496347"/>
                </a:lnTo>
                <a:lnTo>
                  <a:pt x="383084" y="462311"/>
                </a:lnTo>
                <a:lnTo>
                  <a:pt x="419135" y="462311"/>
                </a:lnTo>
                <a:lnTo>
                  <a:pt x="419135" y="532428"/>
                </a:lnTo>
                <a:lnTo>
                  <a:pt x="210841" y="532428"/>
                </a:lnTo>
                <a:cubicBezTo>
                  <a:pt x="200248" y="532428"/>
                  <a:pt x="191703" y="540959"/>
                  <a:pt x="191703" y="551535"/>
                </a:cubicBezTo>
                <a:cubicBezTo>
                  <a:pt x="191703" y="562110"/>
                  <a:pt x="200248" y="570641"/>
                  <a:pt x="210841" y="570641"/>
                </a:cubicBezTo>
                <a:lnTo>
                  <a:pt x="461417" y="570641"/>
                </a:lnTo>
                <a:lnTo>
                  <a:pt x="461506" y="570641"/>
                </a:lnTo>
                <a:lnTo>
                  <a:pt x="461506" y="472708"/>
                </a:lnTo>
                <a:cubicBezTo>
                  <a:pt x="461506" y="446848"/>
                  <a:pt x="452516" y="421609"/>
                  <a:pt x="436137" y="401702"/>
                </a:cubicBezTo>
                <a:cubicBezTo>
                  <a:pt x="423319" y="385884"/>
                  <a:pt x="406317" y="373887"/>
                  <a:pt x="387357" y="367044"/>
                </a:cubicBezTo>
                <a:cubicBezTo>
                  <a:pt x="369376" y="404902"/>
                  <a:pt x="335105" y="432095"/>
                  <a:pt x="294693" y="441516"/>
                </a:cubicBezTo>
                <a:cubicBezTo>
                  <a:pt x="294515" y="441516"/>
                  <a:pt x="294337" y="441604"/>
                  <a:pt x="294159" y="441604"/>
                </a:cubicBezTo>
                <a:cubicBezTo>
                  <a:pt x="293268" y="441871"/>
                  <a:pt x="292289" y="442049"/>
                  <a:pt x="291399" y="442226"/>
                </a:cubicBezTo>
                <a:cubicBezTo>
                  <a:pt x="290865" y="442315"/>
                  <a:pt x="290331" y="442404"/>
                  <a:pt x="289797" y="442582"/>
                </a:cubicBezTo>
                <a:cubicBezTo>
                  <a:pt x="288818" y="442760"/>
                  <a:pt x="287839" y="442937"/>
                  <a:pt x="286770" y="443115"/>
                </a:cubicBezTo>
                <a:cubicBezTo>
                  <a:pt x="285791" y="443293"/>
                  <a:pt x="284812" y="443471"/>
                  <a:pt x="283744" y="443560"/>
                </a:cubicBezTo>
                <a:cubicBezTo>
                  <a:pt x="283210" y="443648"/>
                  <a:pt x="282676" y="443737"/>
                  <a:pt x="282053" y="443826"/>
                </a:cubicBezTo>
                <a:cubicBezTo>
                  <a:pt x="281073" y="444004"/>
                  <a:pt x="280183" y="444093"/>
                  <a:pt x="279204" y="444182"/>
                </a:cubicBezTo>
                <a:cubicBezTo>
                  <a:pt x="278670" y="444270"/>
                  <a:pt x="278225" y="444270"/>
                  <a:pt x="277780" y="444359"/>
                </a:cubicBezTo>
                <a:cubicBezTo>
                  <a:pt x="276356" y="444537"/>
                  <a:pt x="274931" y="444626"/>
                  <a:pt x="273596" y="444715"/>
                </a:cubicBezTo>
                <a:cubicBezTo>
                  <a:pt x="273240" y="444804"/>
                  <a:pt x="272884" y="444804"/>
                  <a:pt x="272528" y="444804"/>
                </a:cubicBezTo>
                <a:cubicBezTo>
                  <a:pt x="271371" y="444893"/>
                  <a:pt x="270214" y="444981"/>
                  <a:pt x="269056" y="444981"/>
                </a:cubicBezTo>
                <a:cubicBezTo>
                  <a:pt x="268611" y="444981"/>
                  <a:pt x="268166" y="445070"/>
                  <a:pt x="267810" y="445070"/>
                </a:cubicBezTo>
                <a:cubicBezTo>
                  <a:pt x="266297" y="445070"/>
                  <a:pt x="264784" y="445159"/>
                  <a:pt x="263271" y="445159"/>
                </a:cubicBezTo>
                <a:cubicBezTo>
                  <a:pt x="261846" y="445159"/>
                  <a:pt x="260333" y="445070"/>
                  <a:pt x="258820" y="445070"/>
                </a:cubicBezTo>
                <a:cubicBezTo>
                  <a:pt x="258464" y="444981"/>
                  <a:pt x="258019" y="444981"/>
                  <a:pt x="257574" y="444981"/>
                </a:cubicBezTo>
                <a:cubicBezTo>
                  <a:pt x="256416" y="444981"/>
                  <a:pt x="255259" y="444893"/>
                  <a:pt x="254013" y="444804"/>
                </a:cubicBezTo>
                <a:cubicBezTo>
                  <a:pt x="253746" y="444804"/>
                  <a:pt x="253390" y="444804"/>
                  <a:pt x="253034" y="444715"/>
                </a:cubicBezTo>
                <a:cubicBezTo>
                  <a:pt x="251610" y="444626"/>
                  <a:pt x="250274" y="444537"/>
                  <a:pt x="248850" y="444359"/>
                </a:cubicBezTo>
                <a:cubicBezTo>
                  <a:pt x="248405" y="444270"/>
                  <a:pt x="247871" y="444270"/>
                  <a:pt x="247426" y="444182"/>
                </a:cubicBezTo>
                <a:cubicBezTo>
                  <a:pt x="246447" y="444093"/>
                  <a:pt x="245468" y="444004"/>
                  <a:pt x="244577" y="443826"/>
                </a:cubicBezTo>
                <a:cubicBezTo>
                  <a:pt x="243954" y="443737"/>
                  <a:pt x="243420" y="443648"/>
                  <a:pt x="242797" y="443560"/>
                </a:cubicBezTo>
                <a:cubicBezTo>
                  <a:pt x="241818" y="443471"/>
                  <a:pt x="240839" y="443293"/>
                  <a:pt x="239860" y="443115"/>
                </a:cubicBezTo>
                <a:cubicBezTo>
                  <a:pt x="238791" y="442937"/>
                  <a:pt x="237812" y="442760"/>
                  <a:pt x="236833" y="442582"/>
                </a:cubicBezTo>
                <a:cubicBezTo>
                  <a:pt x="236299" y="442404"/>
                  <a:pt x="235765" y="442315"/>
                  <a:pt x="235231" y="442226"/>
                </a:cubicBezTo>
                <a:cubicBezTo>
                  <a:pt x="234252" y="442049"/>
                  <a:pt x="233362" y="441871"/>
                  <a:pt x="232471" y="441604"/>
                </a:cubicBezTo>
                <a:cubicBezTo>
                  <a:pt x="232293" y="441604"/>
                  <a:pt x="232115" y="441516"/>
                  <a:pt x="231937" y="441516"/>
                </a:cubicBezTo>
                <a:cubicBezTo>
                  <a:pt x="191525" y="432095"/>
                  <a:pt x="157254" y="404902"/>
                  <a:pt x="139184" y="367044"/>
                </a:cubicBezTo>
                <a:close/>
                <a:moveTo>
                  <a:pt x="439552" y="244933"/>
                </a:moveTo>
                <a:lnTo>
                  <a:pt x="526630" y="244933"/>
                </a:lnTo>
                <a:lnTo>
                  <a:pt x="526630" y="280921"/>
                </a:lnTo>
                <a:lnTo>
                  <a:pt x="439552" y="280921"/>
                </a:lnTo>
                <a:close/>
                <a:moveTo>
                  <a:pt x="0" y="244933"/>
                </a:moveTo>
                <a:lnTo>
                  <a:pt x="87007" y="244933"/>
                </a:lnTo>
                <a:lnTo>
                  <a:pt x="87007" y="280921"/>
                </a:lnTo>
                <a:lnTo>
                  <a:pt x="0" y="280921"/>
                </a:lnTo>
                <a:close/>
                <a:moveTo>
                  <a:pt x="170161" y="223166"/>
                </a:moveTo>
                <a:cubicBezTo>
                  <a:pt x="164909" y="235341"/>
                  <a:pt x="161972" y="248760"/>
                  <a:pt x="161972" y="262890"/>
                </a:cubicBezTo>
                <a:lnTo>
                  <a:pt x="161972" y="307857"/>
                </a:lnTo>
                <a:cubicBezTo>
                  <a:pt x="161972" y="354958"/>
                  <a:pt x="194284" y="394593"/>
                  <a:pt x="237901" y="405879"/>
                </a:cubicBezTo>
                <a:cubicBezTo>
                  <a:pt x="237990" y="405879"/>
                  <a:pt x="237990" y="405879"/>
                  <a:pt x="238079" y="405879"/>
                </a:cubicBezTo>
                <a:cubicBezTo>
                  <a:pt x="241195" y="406679"/>
                  <a:pt x="244399" y="407390"/>
                  <a:pt x="247693" y="407834"/>
                </a:cubicBezTo>
                <a:cubicBezTo>
                  <a:pt x="247960" y="407923"/>
                  <a:pt x="248227" y="407923"/>
                  <a:pt x="248494" y="408012"/>
                </a:cubicBezTo>
                <a:cubicBezTo>
                  <a:pt x="249740" y="408190"/>
                  <a:pt x="250986" y="408368"/>
                  <a:pt x="252322" y="408456"/>
                </a:cubicBezTo>
                <a:cubicBezTo>
                  <a:pt x="252767" y="408545"/>
                  <a:pt x="253212" y="408545"/>
                  <a:pt x="253746" y="408634"/>
                </a:cubicBezTo>
                <a:cubicBezTo>
                  <a:pt x="254903" y="408723"/>
                  <a:pt x="255971" y="408812"/>
                  <a:pt x="257128" y="408901"/>
                </a:cubicBezTo>
                <a:cubicBezTo>
                  <a:pt x="257574" y="408901"/>
                  <a:pt x="258108" y="408901"/>
                  <a:pt x="258553" y="408990"/>
                </a:cubicBezTo>
                <a:cubicBezTo>
                  <a:pt x="260155" y="408990"/>
                  <a:pt x="261668" y="409079"/>
                  <a:pt x="263271" y="409079"/>
                </a:cubicBezTo>
                <a:cubicBezTo>
                  <a:pt x="264873" y="409079"/>
                  <a:pt x="266475" y="408990"/>
                  <a:pt x="268077" y="408990"/>
                </a:cubicBezTo>
                <a:cubicBezTo>
                  <a:pt x="268522" y="408901"/>
                  <a:pt x="268967" y="408901"/>
                  <a:pt x="269502" y="408901"/>
                </a:cubicBezTo>
                <a:cubicBezTo>
                  <a:pt x="270570" y="408812"/>
                  <a:pt x="271727" y="408723"/>
                  <a:pt x="272884" y="408634"/>
                </a:cubicBezTo>
                <a:cubicBezTo>
                  <a:pt x="273329" y="408545"/>
                  <a:pt x="273863" y="408545"/>
                  <a:pt x="274308" y="408456"/>
                </a:cubicBezTo>
                <a:cubicBezTo>
                  <a:pt x="275555" y="408368"/>
                  <a:pt x="276890" y="408190"/>
                  <a:pt x="278136" y="408012"/>
                </a:cubicBezTo>
                <a:cubicBezTo>
                  <a:pt x="278403" y="407923"/>
                  <a:pt x="278670" y="407923"/>
                  <a:pt x="278937" y="407834"/>
                </a:cubicBezTo>
                <a:cubicBezTo>
                  <a:pt x="282142" y="407390"/>
                  <a:pt x="285435" y="406679"/>
                  <a:pt x="288551" y="405879"/>
                </a:cubicBezTo>
                <a:cubicBezTo>
                  <a:pt x="288551" y="405879"/>
                  <a:pt x="288640" y="405879"/>
                  <a:pt x="288640" y="405879"/>
                </a:cubicBezTo>
                <a:cubicBezTo>
                  <a:pt x="332346" y="394593"/>
                  <a:pt x="364658" y="354958"/>
                  <a:pt x="364658" y="307857"/>
                </a:cubicBezTo>
                <a:lnTo>
                  <a:pt x="364658" y="262890"/>
                </a:lnTo>
                <a:cubicBezTo>
                  <a:pt x="364658" y="248760"/>
                  <a:pt x="361721" y="235341"/>
                  <a:pt x="356469" y="223166"/>
                </a:cubicBezTo>
                <a:cubicBezTo>
                  <a:pt x="330922" y="245649"/>
                  <a:pt x="298075" y="258180"/>
                  <a:pt x="263271" y="258180"/>
                </a:cubicBezTo>
                <a:cubicBezTo>
                  <a:pt x="228466" y="258180"/>
                  <a:pt x="195708" y="245649"/>
                  <a:pt x="170161" y="223166"/>
                </a:cubicBezTo>
                <a:close/>
                <a:moveTo>
                  <a:pt x="263271" y="161758"/>
                </a:moveTo>
                <a:cubicBezTo>
                  <a:pt x="234697" y="161758"/>
                  <a:pt x="208794" y="173666"/>
                  <a:pt x="190368" y="192773"/>
                </a:cubicBezTo>
                <a:cubicBezTo>
                  <a:pt x="209862" y="211524"/>
                  <a:pt x="235765" y="222099"/>
                  <a:pt x="263271" y="222099"/>
                </a:cubicBezTo>
                <a:cubicBezTo>
                  <a:pt x="290865" y="222099"/>
                  <a:pt x="316768" y="211524"/>
                  <a:pt x="336263" y="192773"/>
                </a:cubicBezTo>
                <a:cubicBezTo>
                  <a:pt x="317747" y="173666"/>
                  <a:pt x="291933" y="161758"/>
                  <a:pt x="263271" y="161758"/>
                </a:cubicBezTo>
                <a:close/>
                <a:moveTo>
                  <a:pt x="263271" y="125677"/>
                </a:moveTo>
                <a:cubicBezTo>
                  <a:pt x="339111" y="125677"/>
                  <a:pt x="400798" y="187263"/>
                  <a:pt x="400798" y="262890"/>
                </a:cubicBezTo>
                <a:lnTo>
                  <a:pt x="400798" y="307857"/>
                </a:lnTo>
                <a:cubicBezTo>
                  <a:pt x="400798" y="316389"/>
                  <a:pt x="399997" y="324654"/>
                  <a:pt x="398484" y="332652"/>
                </a:cubicBezTo>
                <a:cubicBezTo>
                  <a:pt x="424031" y="341716"/>
                  <a:pt x="446908" y="357713"/>
                  <a:pt x="464177" y="378863"/>
                </a:cubicBezTo>
                <a:cubicBezTo>
                  <a:pt x="485718" y="405257"/>
                  <a:pt x="497557" y="438583"/>
                  <a:pt x="497557" y="472708"/>
                </a:cubicBezTo>
                <a:lnTo>
                  <a:pt x="497557" y="606722"/>
                </a:lnTo>
                <a:lnTo>
                  <a:pt x="29073" y="606722"/>
                </a:lnTo>
                <a:lnTo>
                  <a:pt x="29073" y="472708"/>
                </a:lnTo>
                <a:cubicBezTo>
                  <a:pt x="29073" y="438583"/>
                  <a:pt x="40912" y="405257"/>
                  <a:pt x="62453" y="378863"/>
                </a:cubicBezTo>
                <a:cubicBezTo>
                  <a:pt x="79722" y="357713"/>
                  <a:pt x="102599" y="341716"/>
                  <a:pt x="128057" y="332652"/>
                </a:cubicBezTo>
                <a:cubicBezTo>
                  <a:pt x="126633" y="324654"/>
                  <a:pt x="125832" y="316389"/>
                  <a:pt x="125832" y="307857"/>
                </a:cubicBezTo>
                <a:lnTo>
                  <a:pt x="125832" y="262890"/>
                </a:lnTo>
                <a:cubicBezTo>
                  <a:pt x="125832" y="187263"/>
                  <a:pt x="187519" y="125677"/>
                  <a:pt x="263271" y="125677"/>
                </a:cubicBezTo>
                <a:close/>
                <a:moveTo>
                  <a:pt x="436739" y="64285"/>
                </a:moveTo>
                <a:lnTo>
                  <a:pt x="462204" y="89776"/>
                </a:lnTo>
                <a:lnTo>
                  <a:pt x="400680" y="151151"/>
                </a:lnTo>
                <a:lnTo>
                  <a:pt x="375126" y="125660"/>
                </a:lnTo>
                <a:close/>
                <a:moveTo>
                  <a:pt x="89889" y="64285"/>
                </a:moveTo>
                <a:lnTo>
                  <a:pt x="151363" y="125660"/>
                </a:lnTo>
                <a:lnTo>
                  <a:pt x="125830" y="151151"/>
                </a:lnTo>
                <a:lnTo>
                  <a:pt x="64356" y="89776"/>
                </a:lnTo>
                <a:close/>
                <a:moveTo>
                  <a:pt x="245286" y="0"/>
                </a:moveTo>
                <a:lnTo>
                  <a:pt x="281345" y="0"/>
                </a:lnTo>
                <a:lnTo>
                  <a:pt x="281345" y="86937"/>
                </a:lnTo>
                <a:lnTo>
                  <a:pt x="245286" y="86937"/>
                </a:lnTo>
                <a:close/>
              </a:path>
            </a:pathLst>
          </a:custGeom>
          <a:solidFill>
            <a:srgbClr val="1E4A7A"/>
          </a:solidFill>
          <a:ln>
            <a:noFill/>
          </a:ln>
        </p:spPr>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125220" y="537845"/>
            <a:ext cx="2982595" cy="706755"/>
          </a:xfrm>
          <a:prstGeom prst="rect">
            <a:avLst/>
          </a:prstGeom>
          <a:noFill/>
        </p:spPr>
        <p:txBody>
          <a:bodyPr wrap="square" rtlCol="0">
            <a:spAutoFit/>
          </a:bodyPr>
          <a:lstStyle/>
          <a:p>
            <a:pPr algn="dist"/>
            <a:r>
              <a:rPr lang="zh-CN" altLang="en-US" sz="4000" dirty="0">
                <a:solidFill>
                  <a:schemeClr val="tx1"/>
                </a:solidFill>
                <a:latin typeface="字魂35号-经典雅黑" panose="00000500000000000000" pitchFamily="2" charset="-122"/>
                <a:ea typeface="字魂35号-经典雅黑" panose="00000500000000000000" pitchFamily="2" charset="-122"/>
                <a:sym typeface="+mn-ea"/>
              </a:rPr>
              <a:t>访问地址</a:t>
            </a:r>
          </a:p>
        </p:txBody>
      </p:sp>
      <p:pic>
        <p:nvPicPr>
          <p:cNvPr id="43" name="图片 42"/>
          <p:cNvPicPr>
            <a:picLocks noChangeAspect="1"/>
          </p:cNvPicPr>
          <p:nvPr/>
        </p:nvPicPr>
        <p:blipFill>
          <a:blip r:embed="rId3"/>
          <a:stretch>
            <a:fillRect/>
          </a:stretch>
        </p:blipFill>
        <p:spPr>
          <a:xfrm>
            <a:off x="0" y="0"/>
            <a:ext cx="1524000" cy="895350"/>
          </a:xfrm>
          <a:prstGeom prst="rect">
            <a:avLst/>
          </a:prstGeom>
        </p:spPr>
      </p:pic>
      <p:sp>
        <p:nvSpPr>
          <p:cNvPr id="24" name="矩形 23"/>
          <p:cNvSpPr/>
          <p:nvPr/>
        </p:nvSpPr>
        <p:spPr>
          <a:xfrm rot="10800000" flipV="1">
            <a:off x="635" y="6661785"/>
            <a:ext cx="880745" cy="195580"/>
          </a:xfrm>
          <a:prstGeom prst="rect">
            <a:avLst/>
          </a:prstGeom>
          <a:solidFill>
            <a:srgbClr val="A0B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rot="10800000" flipV="1">
            <a:off x="11311255" y="6662420"/>
            <a:ext cx="880745" cy="195580"/>
          </a:xfrm>
          <a:prstGeom prst="rect">
            <a:avLst/>
          </a:prstGeom>
          <a:solidFill>
            <a:srgbClr val="1E4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626336" y="4717496"/>
            <a:ext cx="9721080" cy="583565"/>
          </a:xfrm>
          <a:prstGeom prst="rect">
            <a:avLst/>
          </a:prstGeom>
          <a:noFill/>
        </p:spPr>
        <p:txBody>
          <a:bodyPr wrap="square" rtlCol="0">
            <a:spAutoFit/>
          </a:bodyPr>
          <a:lstStyle/>
          <a:p>
            <a:r>
              <a:rPr lang="zh-CN" altLang="en-US" sz="3200" dirty="0">
                <a:latin typeface="黑体" panose="02010609060101010101" charset="-122"/>
                <a:ea typeface="黑体" panose="02010609060101010101" charset="-122"/>
              </a:rPr>
              <a:t>链接网址</a:t>
            </a:r>
            <a:r>
              <a:rPr lang="en-US" altLang="zh-CN" sz="2400" dirty="0">
                <a:latin typeface="Arial" panose="020B0604020202020204" pitchFamily="34" charset="0"/>
                <a:ea typeface="黑体" panose="02010609060101010101" charset="-122"/>
                <a:cs typeface="Arial" panose="020B0604020202020204" pitchFamily="34" charset="0"/>
                <a:hlinkClick r:id="rId4"/>
              </a:rPr>
              <a:t>http://183.134.253.48:8083/newstandard/login.jsp</a:t>
            </a:r>
          </a:p>
        </p:txBody>
      </p:sp>
      <p:sp>
        <p:nvSpPr>
          <p:cNvPr id="6" name="文本框 5"/>
          <p:cNvSpPr txBox="1"/>
          <p:nvPr/>
        </p:nvSpPr>
        <p:spPr>
          <a:xfrm>
            <a:off x="541020" y="5369560"/>
            <a:ext cx="10939780" cy="829945"/>
          </a:xfrm>
          <a:prstGeom prst="rect">
            <a:avLst/>
          </a:prstGeom>
          <a:noFill/>
        </p:spPr>
        <p:txBody>
          <a:bodyPr wrap="square" rtlCol="0">
            <a:spAutoFit/>
          </a:bodyPr>
          <a:lstStyle/>
          <a:p>
            <a:r>
              <a:rPr lang="zh-CN" altLang="en-US" sz="2400" dirty="0">
                <a:latin typeface="黑体" panose="02010609060101010101" charset="-122"/>
                <a:ea typeface="黑体" panose="02010609060101010101" charset="-122"/>
              </a:rPr>
              <a:t>浏览器：谷歌浏览器、</a:t>
            </a:r>
            <a:r>
              <a:rPr lang="en-US" altLang="zh-CN" sz="2400" dirty="0">
                <a:latin typeface="黑体" panose="02010609060101010101" charset="-122"/>
                <a:ea typeface="黑体" panose="02010609060101010101" charset="-122"/>
              </a:rPr>
              <a:t>360</a:t>
            </a:r>
            <a:r>
              <a:rPr lang="zh-CN" altLang="en-US" sz="2400" dirty="0">
                <a:latin typeface="黑体" panose="02010609060101010101" charset="-122"/>
                <a:ea typeface="黑体" panose="02010609060101010101" charset="-122"/>
              </a:rPr>
              <a:t>浏览器</a:t>
            </a:r>
            <a:r>
              <a:rPr lang="zh-CN" altLang="en-US" sz="2400" dirty="0">
                <a:latin typeface="黑体" panose="02010609060101010101" charset="-122"/>
                <a:ea typeface="黑体" panose="02010609060101010101" charset="-122"/>
                <a:sym typeface="+mn-ea"/>
              </a:rPr>
              <a:t>（极速模式</a:t>
            </a:r>
            <a:r>
              <a:rPr lang="zh-CN" altLang="en-US" sz="2400" dirty="0">
                <a:latin typeface="黑体" panose="02010609060101010101" charset="-122"/>
                <a:ea typeface="黑体" panose="02010609060101010101" charset="-122"/>
              </a:rPr>
              <a:t>）等</a:t>
            </a:r>
          </a:p>
          <a:p>
            <a:r>
              <a:rPr lang="zh-CN" altLang="en-US" sz="2400" dirty="0">
                <a:ea typeface="黑体" panose="02010609060101010101" charset="-122"/>
                <a:sym typeface="+mn-ea"/>
              </a:rPr>
              <a:t>登录账号：考评账号、批准账号</a:t>
            </a:r>
            <a:r>
              <a:rPr lang="zh-CN" altLang="en-US" dirty="0">
                <a:ea typeface="黑体" panose="02010609060101010101" charset="-122"/>
                <a:sym typeface="+mn-ea"/>
              </a:rPr>
              <a:t>（三级由评审组织单位分配、四级由县市区应急管理局分配）</a:t>
            </a:r>
            <a:endParaRPr lang="en-US" altLang="zh-CN" dirty="0">
              <a:ea typeface="黑体" panose="02010609060101010101" charset="-122"/>
              <a:sym typeface="+mn-ea"/>
            </a:endParaRPr>
          </a:p>
        </p:txBody>
      </p:sp>
      <p:pic>
        <p:nvPicPr>
          <p:cNvPr id="8" name="图片 7" descr="C:\Users\Administrator\Desktop\图片1.png图片1"/>
          <p:cNvPicPr>
            <a:picLocks noChangeAspect="1"/>
          </p:cNvPicPr>
          <p:nvPr/>
        </p:nvPicPr>
        <p:blipFill>
          <a:blip r:embed="rId5"/>
          <a:srcRect/>
          <a:stretch>
            <a:fillRect/>
          </a:stretch>
        </p:blipFill>
        <p:spPr>
          <a:xfrm>
            <a:off x="2331085" y="1261110"/>
            <a:ext cx="7803515" cy="336042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Administrator\Desktop\微信截图_20211027143717.png微信截图_20211027143717"/>
          <p:cNvPicPr>
            <a:picLocks noChangeAspect="1"/>
          </p:cNvPicPr>
          <p:nvPr/>
        </p:nvPicPr>
        <p:blipFill>
          <a:blip r:embed="rId3"/>
          <a:srcRect/>
          <a:stretch>
            <a:fillRect/>
          </a:stretch>
        </p:blipFill>
        <p:spPr>
          <a:xfrm>
            <a:off x="1405255" y="2109470"/>
            <a:ext cx="2702560" cy="3040380"/>
          </a:xfrm>
          <a:prstGeom prst="rect">
            <a:avLst/>
          </a:prstGeom>
        </p:spPr>
      </p:pic>
      <p:sp>
        <p:nvSpPr>
          <p:cNvPr id="18" name="矩形 17"/>
          <p:cNvSpPr/>
          <p:nvPr/>
        </p:nvSpPr>
        <p:spPr>
          <a:xfrm>
            <a:off x="4572000" y="1355725"/>
            <a:ext cx="7310120" cy="446024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AreaShape"/>
          <p:cNvSpPr/>
          <p:nvPr/>
        </p:nvSpPr>
        <p:spPr>
          <a:xfrm rot="2700000">
            <a:off x="3745230" y="1421765"/>
            <a:ext cx="5196840" cy="51968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pic>
        <p:nvPicPr>
          <p:cNvPr id="5" name="图片 4"/>
          <p:cNvPicPr>
            <a:picLocks noChangeAspect="1"/>
          </p:cNvPicPr>
          <p:nvPr/>
        </p:nvPicPr>
        <p:blipFill>
          <a:blip r:embed="rId4"/>
          <a:stretch>
            <a:fillRect/>
          </a:stretch>
        </p:blipFill>
        <p:spPr>
          <a:xfrm>
            <a:off x="0" y="0"/>
            <a:ext cx="1524000" cy="895350"/>
          </a:xfrm>
          <a:prstGeom prst="rect">
            <a:avLst/>
          </a:prstGeom>
        </p:spPr>
      </p:pic>
      <p:pic>
        <p:nvPicPr>
          <p:cNvPr id="23" name="图片 22" descr="C:\Users\Administrator\Desktop\微信截图_20211027144133.png微信截图_20211027144133"/>
          <p:cNvPicPr>
            <a:picLocks noChangeAspect="1"/>
          </p:cNvPicPr>
          <p:nvPr/>
        </p:nvPicPr>
        <p:blipFill>
          <a:blip r:embed="rId5"/>
          <a:srcRect/>
          <a:stretch>
            <a:fillRect/>
          </a:stretch>
        </p:blipFill>
        <p:spPr>
          <a:xfrm>
            <a:off x="4785360" y="2569210"/>
            <a:ext cx="6962140" cy="2468880"/>
          </a:xfrm>
          <a:prstGeom prst="rect">
            <a:avLst/>
          </a:prstGeom>
        </p:spPr>
      </p:pic>
      <p:cxnSp>
        <p:nvCxnSpPr>
          <p:cNvPr id="8" name="直接箭头连接符 7"/>
          <p:cNvCxnSpPr/>
          <p:nvPr/>
        </p:nvCxnSpPr>
        <p:spPr>
          <a:xfrm flipV="1">
            <a:off x="1015365" y="2679700"/>
            <a:ext cx="534670" cy="6985"/>
          </a:xfrm>
          <a:prstGeom prst="straightConnector1">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387350" y="2324735"/>
            <a:ext cx="737870" cy="2061210"/>
          </a:xfrm>
          <a:prstGeom prst="rect">
            <a:avLst/>
          </a:prstGeom>
          <a:solidFill>
            <a:schemeClr val="accent2">
              <a:lumMod val="20000"/>
              <a:lumOff val="80000"/>
            </a:schemeClr>
          </a:solidFill>
          <a:ln>
            <a:solidFill>
              <a:srgbClr val="C00000"/>
            </a:solidFill>
          </a:ln>
        </p:spPr>
        <p:txBody>
          <a:bodyPr wrap="square" rtlCol="0">
            <a:spAutoFit/>
          </a:bodyPr>
          <a:lstStyle/>
          <a:p>
            <a:r>
              <a:rPr lang="zh-CN" altLang="en-US" sz="3200" b="1" dirty="0">
                <a:latin typeface="黑体" panose="02010609060101010101" charset="-122"/>
                <a:ea typeface="黑体" panose="02010609060101010101" charset="-122"/>
              </a:rPr>
              <a:t>评审签收</a:t>
            </a:r>
          </a:p>
        </p:txBody>
      </p:sp>
      <p:sp>
        <p:nvSpPr>
          <p:cNvPr id="20" name="文本框 19"/>
          <p:cNvSpPr txBox="1"/>
          <p:nvPr/>
        </p:nvSpPr>
        <p:spPr>
          <a:xfrm>
            <a:off x="10738485" y="1638300"/>
            <a:ext cx="1141095" cy="460375"/>
          </a:xfrm>
          <a:prstGeom prst="rect">
            <a:avLst/>
          </a:prstGeom>
          <a:solidFill>
            <a:schemeClr val="accent2">
              <a:lumMod val="20000"/>
              <a:lumOff val="80000"/>
            </a:schemeClr>
          </a:solidFill>
          <a:ln>
            <a:solidFill>
              <a:srgbClr val="C00000"/>
            </a:solidFill>
          </a:ln>
        </p:spPr>
        <p:txBody>
          <a:bodyPr wrap="square" rtlCol="0">
            <a:spAutoFit/>
          </a:bodyPr>
          <a:lstStyle/>
          <a:p>
            <a:r>
              <a:rPr lang="zh-CN" altLang="zh-CN" sz="2400" dirty="0">
                <a:latin typeface="黑体" panose="02010609060101010101" charset="-122"/>
                <a:ea typeface="黑体" panose="02010609060101010101" charset="-122"/>
              </a:rPr>
              <a:t>待签收</a:t>
            </a:r>
          </a:p>
        </p:txBody>
      </p:sp>
      <p:sp>
        <p:nvSpPr>
          <p:cNvPr id="11" name="文本框 10"/>
          <p:cNvSpPr txBox="1"/>
          <p:nvPr/>
        </p:nvSpPr>
        <p:spPr>
          <a:xfrm>
            <a:off x="1125220" y="537845"/>
            <a:ext cx="2982595" cy="460375"/>
          </a:xfrm>
          <a:prstGeom prst="rect">
            <a:avLst/>
          </a:prstGeom>
          <a:noFill/>
        </p:spPr>
        <p:txBody>
          <a:bodyPr wrap="square" rtlCol="0">
            <a:spAutoFit/>
          </a:bodyPr>
          <a:lstStyle/>
          <a:p>
            <a:pPr algn="dist"/>
            <a:r>
              <a:rPr lang="zh-CN" altLang="en-US" sz="2400" dirty="0">
                <a:solidFill>
                  <a:schemeClr val="tx1"/>
                </a:solidFill>
                <a:latin typeface="字魂35号-经典雅黑" panose="00000500000000000000" pitchFamily="2" charset="-122"/>
                <a:ea typeface="字魂35号-经典雅黑" panose="00000500000000000000" pitchFamily="2" charset="-122"/>
                <a:sym typeface="+mn-ea"/>
              </a:rPr>
              <a:t>评审单位功能说明</a:t>
            </a:r>
          </a:p>
        </p:txBody>
      </p:sp>
      <p:cxnSp>
        <p:nvCxnSpPr>
          <p:cNvPr id="6" name="肘形连接符 5"/>
          <p:cNvCxnSpPr/>
          <p:nvPr/>
        </p:nvCxnSpPr>
        <p:spPr>
          <a:xfrm>
            <a:off x="2834005" y="3079750"/>
            <a:ext cx="2001520" cy="3175"/>
          </a:xfrm>
          <a:prstGeom prst="bentConnector2">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565910" y="1275715"/>
            <a:ext cx="1834515" cy="460375"/>
          </a:xfrm>
          <a:prstGeom prst="rect">
            <a:avLst/>
          </a:prstGeom>
          <a:noFill/>
        </p:spPr>
        <p:txBody>
          <a:bodyPr wrap="square" rtlCol="0">
            <a:spAutoFit/>
          </a:bodyPr>
          <a:lstStyle/>
          <a:p>
            <a:pPr algn="dist"/>
            <a:r>
              <a:rPr lang="zh-CN" altLang="en-US" sz="2400" dirty="0">
                <a:ea typeface="黑体" panose="02010609060101010101" charset="-122"/>
                <a:sym typeface="+mn-ea"/>
              </a:rPr>
              <a:t>考评账号</a:t>
            </a:r>
            <a:endParaRPr lang="zh-CN" altLang="en-US" sz="2400" dirty="0">
              <a:solidFill>
                <a:schemeClr val="tx1"/>
              </a:solidFill>
              <a:latin typeface="字魂35号-经典雅黑" panose="00000500000000000000" pitchFamily="2" charset="-122"/>
              <a:ea typeface="字魂35号-经典雅黑" panose="00000500000000000000" pitchFamily="2" charset="-122"/>
              <a:sym typeface="+mn-ea"/>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Administrator\Desktop\微信截图_20211027143717.png微信截图_20211027143717"/>
          <p:cNvPicPr>
            <a:picLocks noChangeAspect="1"/>
          </p:cNvPicPr>
          <p:nvPr/>
        </p:nvPicPr>
        <p:blipFill>
          <a:blip r:embed="rId3"/>
          <a:srcRect/>
          <a:stretch>
            <a:fillRect/>
          </a:stretch>
        </p:blipFill>
        <p:spPr>
          <a:xfrm>
            <a:off x="1405255" y="2109470"/>
            <a:ext cx="2702560" cy="3040380"/>
          </a:xfrm>
          <a:prstGeom prst="rect">
            <a:avLst/>
          </a:prstGeom>
        </p:spPr>
      </p:pic>
      <p:sp>
        <p:nvSpPr>
          <p:cNvPr id="18" name="矩形 17"/>
          <p:cNvSpPr/>
          <p:nvPr/>
        </p:nvSpPr>
        <p:spPr>
          <a:xfrm>
            <a:off x="4572000" y="1355725"/>
            <a:ext cx="7310120" cy="446024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AreaShape"/>
          <p:cNvSpPr/>
          <p:nvPr/>
        </p:nvSpPr>
        <p:spPr>
          <a:xfrm rot="2700000">
            <a:off x="3745230" y="1421765"/>
            <a:ext cx="5196840" cy="51968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pic>
        <p:nvPicPr>
          <p:cNvPr id="5" name="图片 4"/>
          <p:cNvPicPr>
            <a:picLocks noChangeAspect="1"/>
          </p:cNvPicPr>
          <p:nvPr/>
        </p:nvPicPr>
        <p:blipFill>
          <a:blip r:embed="rId4"/>
          <a:stretch>
            <a:fillRect/>
          </a:stretch>
        </p:blipFill>
        <p:spPr>
          <a:xfrm>
            <a:off x="0" y="0"/>
            <a:ext cx="1524000" cy="895350"/>
          </a:xfrm>
          <a:prstGeom prst="rect">
            <a:avLst/>
          </a:prstGeom>
        </p:spPr>
      </p:pic>
      <p:cxnSp>
        <p:nvCxnSpPr>
          <p:cNvPr id="8" name="直接箭头连接符 7"/>
          <p:cNvCxnSpPr/>
          <p:nvPr/>
        </p:nvCxnSpPr>
        <p:spPr>
          <a:xfrm flipV="1">
            <a:off x="1015365" y="2679700"/>
            <a:ext cx="534670" cy="6985"/>
          </a:xfrm>
          <a:prstGeom prst="straightConnector1">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387350" y="2324735"/>
            <a:ext cx="737870" cy="2061210"/>
          </a:xfrm>
          <a:prstGeom prst="rect">
            <a:avLst/>
          </a:prstGeom>
          <a:solidFill>
            <a:schemeClr val="accent2">
              <a:lumMod val="20000"/>
              <a:lumOff val="80000"/>
            </a:schemeClr>
          </a:solidFill>
          <a:ln>
            <a:solidFill>
              <a:srgbClr val="C00000"/>
            </a:solidFill>
          </a:ln>
        </p:spPr>
        <p:txBody>
          <a:bodyPr wrap="square" rtlCol="0">
            <a:spAutoFit/>
          </a:bodyPr>
          <a:lstStyle/>
          <a:p>
            <a:r>
              <a:rPr lang="zh-CN" altLang="en-US" sz="3200" b="1" dirty="0">
                <a:latin typeface="黑体" panose="02010609060101010101" charset="-122"/>
                <a:ea typeface="黑体" panose="02010609060101010101" charset="-122"/>
              </a:rPr>
              <a:t>评审签收</a:t>
            </a:r>
          </a:p>
        </p:txBody>
      </p:sp>
      <p:sp>
        <p:nvSpPr>
          <p:cNvPr id="20" name="文本框 19"/>
          <p:cNvSpPr txBox="1"/>
          <p:nvPr/>
        </p:nvSpPr>
        <p:spPr>
          <a:xfrm>
            <a:off x="10738485" y="1638300"/>
            <a:ext cx="1141095" cy="460375"/>
          </a:xfrm>
          <a:prstGeom prst="rect">
            <a:avLst/>
          </a:prstGeom>
          <a:solidFill>
            <a:schemeClr val="accent2">
              <a:lumMod val="20000"/>
              <a:lumOff val="80000"/>
            </a:schemeClr>
          </a:solidFill>
          <a:ln>
            <a:solidFill>
              <a:srgbClr val="C00000"/>
            </a:solidFill>
          </a:ln>
        </p:spPr>
        <p:txBody>
          <a:bodyPr wrap="square" rtlCol="0">
            <a:spAutoFit/>
          </a:bodyPr>
          <a:lstStyle/>
          <a:p>
            <a:r>
              <a:rPr lang="zh-CN" altLang="zh-CN" sz="2400" dirty="0">
                <a:latin typeface="黑体" panose="02010609060101010101" charset="-122"/>
                <a:ea typeface="黑体" panose="02010609060101010101" charset="-122"/>
              </a:rPr>
              <a:t>已签收</a:t>
            </a:r>
          </a:p>
        </p:txBody>
      </p:sp>
      <p:sp>
        <p:nvSpPr>
          <p:cNvPr id="11" name="文本框 10"/>
          <p:cNvSpPr txBox="1"/>
          <p:nvPr/>
        </p:nvSpPr>
        <p:spPr>
          <a:xfrm>
            <a:off x="1125220" y="537845"/>
            <a:ext cx="2982595" cy="460375"/>
          </a:xfrm>
          <a:prstGeom prst="rect">
            <a:avLst/>
          </a:prstGeom>
          <a:noFill/>
        </p:spPr>
        <p:txBody>
          <a:bodyPr wrap="square" rtlCol="0">
            <a:spAutoFit/>
          </a:bodyPr>
          <a:lstStyle/>
          <a:p>
            <a:pPr algn="dist"/>
            <a:r>
              <a:rPr lang="zh-CN" altLang="en-US" sz="2400" dirty="0">
                <a:solidFill>
                  <a:schemeClr val="tx1"/>
                </a:solidFill>
                <a:latin typeface="字魂35号-经典雅黑" panose="00000500000000000000" pitchFamily="2" charset="-122"/>
                <a:ea typeface="字魂35号-经典雅黑" panose="00000500000000000000" pitchFamily="2" charset="-122"/>
                <a:sym typeface="+mn-ea"/>
              </a:rPr>
              <a:t>评审单位功能说明</a:t>
            </a:r>
          </a:p>
        </p:txBody>
      </p:sp>
      <p:pic>
        <p:nvPicPr>
          <p:cNvPr id="19" name="图片 18" descr="C:\Users\Administrator\Desktop\微信截图_20211027144209.png微信截图_20211027144209"/>
          <p:cNvPicPr>
            <a:picLocks noChangeAspect="1"/>
          </p:cNvPicPr>
          <p:nvPr/>
        </p:nvPicPr>
        <p:blipFill>
          <a:blip r:embed="rId5"/>
          <a:srcRect/>
          <a:stretch>
            <a:fillRect/>
          </a:stretch>
        </p:blipFill>
        <p:spPr>
          <a:xfrm>
            <a:off x="4719955" y="2386965"/>
            <a:ext cx="7075805" cy="3010535"/>
          </a:xfrm>
          <a:prstGeom prst="rect">
            <a:avLst/>
          </a:prstGeom>
        </p:spPr>
      </p:pic>
      <p:cxnSp>
        <p:nvCxnSpPr>
          <p:cNvPr id="6" name="肘形连接符 5"/>
          <p:cNvCxnSpPr/>
          <p:nvPr/>
        </p:nvCxnSpPr>
        <p:spPr>
          <a:xfrm>
            <a:off x="2834005" y="3459480"/>
            <a:ext cx="2001520" cy="3175"/>
          </a:xfrm>
          <a:prstGeom prst="bentConnector2">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565910" y="1275715"/>
            <a:ext cx="1834515" cy="460375"/>
          </a:xfrm>
          <a:prstGeom prst="rect">
            <a:avLst/>
          </a:prstGeom>
          <a:noFill/>
        </p:spPr>
        <p:txBody>
          <a:bodyPr wrap="square" rtlCol="0">
            <a:spAutoFit/>
          </a:bodyPr>
          <a:lstStyle/>
          <a:p>
            <a:pPr algn="dist"/>
            <a:r>
              <a:rPr lang="zh-CN" altLang="en-US" sz="2400" dirty="0">
                <a:ea typeface="黑体" panose="02010609060101010101" charset="-122"/>
                <a:sym typeface="+mn-ea"/>
              </a:rPr>
              <a:t>考评账号</a:t>
            </a:r>
            <a:endParaRPr lang="zh-CN" altLang="en-US" sz="2400" dirty="0">
              <a:solidFill>
                <a:schemeClr val="tx1"/>
              </a:solidFill>
              <a:latin typeface="字魂35号-经典雅黑" panose="00000500000000000000" pitchFamily="2" charset="-122"/>
              <a:ea typeface="字魂35号-经典雅黑" panose="00000500000000000000" pitchFamily="2" charset="-122"/>
              <a:sym typeface="+mn-ea"/>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4488815" y="295275"/>
            <a:ext cx="7378065" cy="634809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AreaShape"/>
          <p:cNvSpPr/>
          <p:nvPr/>
        </p:nvSpPr>
        <p:spPr>
          <a:xfrm rot="2700000">
            <a:off x="3745230" y="1421765"/>
            <a:ext cx="5196840" cy="51968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pic>
        <p:nvPicPr>
          <p:cNvPr id="5" name="图片 4"/>
          <p:cNvPicPr>
            <a:picLocks noChangeAspect="1"/>
          </p:cNvPicPr>
          <p:nvPr/>
        </p:nvPicPr>
        <p:blipFill>
          <a:blip r:embed="rId3"/>
          <a:stretch>
            <a:fillRect/>
          </a:stretch>
        </p:blipFill>
        <p:spPr>
          <a:xfrm>
            <a:off x="0" y="0"/>
            <a:ext cx="1524000" cy="895350"/>
          </a:xfrm>
          <a:prstGeom prst="rect">
            <a:avLst/>
          </a:prstGeom>
        </p:spPr>
      </p:pic>
      <p:sp>
        <p:nvSpPr>
          <p:cNvPr id="6" name="文本框 5"/>
          <p:cNvSpPr txBox="1"/>
          <p:nvPr/>
        </p:nvSpPr>
        <p:spPr>
          <a:xfrm>
            <a:off x="337820" y="1995805"/>
            <a:ext cx="737870" cy="2061210"/>
          </a:xfrm>
          <a:prstGeom prst="rect">
            <a:avLst/>
          </a:prstGeom>
          <a:solidFill>
            <a:schemeClr val="accent2">
              <a:lumMod val="20000"/>
              <a:lumOff val="80000"/>
            </a:schemeClr>
          </a:solidFill>
          <a:ln>
            <a:solidFill>
              <a:srgbClr val="C00000"/>
            </a:solidFill>
          </a:ln>
        </p:spPr>
        <p:txBody>
          <a:bodyPr wrap="square" rtlCol="0">
            <a:spAutoFit/>
          </a:bodyPr>
          <a:lstStyle/>
          <a:p>
            <a:r>
              <a:rPr lang="zh-CN" altLang="en-US" sz="3200" b="1" dirty="0">
                <a:latin typeface="黑体" panose="02010609060101010101" charset="-122"/>
                <a:ea typeface="黑体" panose="02010609060101010101" charset="-122"/>
              </a:rPr>
              <a:t>评审计划</a:t>
            </a:r>
          </a:p>
        </p:txBody>
      </p:sp>
      <p:pic>
        <p:nvPicPr>
          <p:cNvPr id="19" name="图片 18" descr="C:\Users\Administrator\Desktop\微信截图_20211027145714.png微信截图_20211027145714"/>
          <p:cNvPicPr>
            <a:picLocks noChangeAspect="1"/>
          </p:cNvPicPr>
          <p:nvPr/>
        </p:nvPicPr>
        <p:blipFill>
          <a:blip r:embed="rId4"/>
          <a:srcRect/>
          <a:stretch>
            <a:fillRect/>
          </a:stretch>
        </p:blipFill>
        <p:spPr>
          <a:xfrm>
            <a:off x="6488430" y="2954020"/>
            <a:ext cx="5195570" cy="3566795"/>
          </a:xfrm>
          <a:prstGeom prst="rect">
            <a:avLst/>
          </a:prstGeom>
        </p:spPr>
      </p:pic>
      <p:sp>
        <p:nvSpPr>
          <p:cNvPr id="28" name="文本框 27"/>
          <p:cNvSpPr txBox="1"/>
          <p:nvPr/>
        </p:nvSpPr>
        <p:spPr>
          <a:xfrm>
            <a:off x="10152380" y="3161665"/>
            <a:ext cx="1713230" cy="460375"/>
          </a:xfrm>
          <a:prstGeom prst="rect">
            <a:avLst/>
          </a:prstGeom>
          <a:solidFill>
            <a:schemeClr val="accent2">
              <a:lumMod val="20000"/>
              <a:lumOff val="80000"/>
            </a:schemeClr>
          </a:solidFill>
          <a:ln>
            <a:solidFill>
              <a:srgbClr val="C00000"/>
            </a:solidFill>
          </a:ln>
        </p:spPr>
        <p:txBody>
          <a:bodyPr wrap="square" rtlCol="0">
            <a:spAutoFit/>
          </a:bodyPr>
          <a:lstStyle/>
          <a:p>
            <a:r>
              <a:rPr lang="zh-CN" altLang="zh-CN" sz="2400" dirty="0">
                <a:latin typeface="黑体" panose="02010609060101010101" charset="-122"/>
                <a:ea typeface="黑体" panose="02010609060101010101" charset="-122"/>
              </a:rPr>
              <a:t>评审计划表</a:t>
            </a:r>
          </a:p>
        </p:txBody>
      </p:sp>
      <p:pic>
        <p:nvPicPr>
          <p:cNvPr id="22" name="图片 21" descr="C:\Users\Administrator\Desktop\微信截图_20211027150202.png微信截图_20211027150202"/>
          <p:cNvPicPr>
            <a:picLocks noChangeAspect="1"/>
          </p:cNvPicPr>
          <p:nvPr/>
        </p:nvPicPr>
        <p:blipFill>
          <a:blip r:embed="rId5"/>
          <a:srcRect/>
          <a:stretch>
            <a:fillRect/>
          </a:stretch>
        </p:blipFill>
        <p:spPr>
          <a:xfrm>
            <a:off x="1286510" y="1912620"/>
            <a:ext cx="2639695" cy="3001010"/>
          </a:xfrm>
          <a:prstGeom prst="rect">
            <a:avLst/>
          </a:prstGeom>
        </p:spPr>
      </p:pic>
      <p:cxnSp>
        <p:nvCxnSpPr>
          <p:cNvPr id="32" name="直接箭头连接符 31"/>
          <p:cNvCxnSpPr/>
          <p:nvPr/>
        </p:nvCxnSpPr>
        <p:spPr>
          <a:xfrm flipV="1">
            <a:off x="1075690" y="2862580"/>
            <a:ext cx="525145" cy="7620"/>
          </a:xfrm>
          <a:prstGeom prst="straightConnector1">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pic>
        <p:nvPicPr>
          <p:cNvPr id="31" name="图片 30" descr="C:\Users\Administrator\Desktop\微信截图_20211027144815.png微信截图_20211027144815"/>
          <p:cNvPicPr>
            <a:picLocks noChangeAspect="1"/>
          </p:cNvPicPr>
          <p:nvPr/>
        </p:nvPicPr>
        <p:blipFill>
          <a:blip r:embed="rId6"/>
          <a:srcRect/>
          <a:stretch>
            <a:fillRect/>
          </a:stretch>
        </p:blipFill>
        <p:spPr>
          <a:xfrm>
            <a:off x="4637405" y="438785"/>
            <a:ext cx="5938520" cy="2517140"/>
          </a:xfrm>
          <a:prstGeom prst="rect">
            <a:avLst/>
          </a:prstGeom>
        </p:spPr>
      </p:pic>
      <p:sp>
        <p:nvSpPr>
          <p:cNvPr id="20" name="文本框 19"/>
          <p:cNvSpPr txBox="1"/>
          <p:nvPr/>
        </p:nvSpPr>
        <p:spPr>
          <a:xfrm>
            <a:off x="10420350" y="537845"/>
            <a:ext cx="1446530" cy="460375"/>
          </a:xfrm>
          <a:prstGeom prst="rect">
            <a:avLst/>
          </a:prstGeom>
          <a:solidFill>
            <a:schemeClr val="accent2">
              <a:lumMod val="20000"/>
              <a:lumOff val="80000"/>
            </a:schemeClr>
          </a:solidFill>
          <a:ln>
            <a:solidFill>
              <a:srgbClr val="C00000"/>
            </a:solidFill>
          </a:ln>
        </p:spPr>
        <p:txBody>
          <a:bodyPr wrap="square" rtlCol="0">
            <a:spAutoFit/>
          </a:bodyPr>
          <a:lstStyle/>
          <a:p>
            <a:r>
              <a:rPr lang="zh-CN" altLang="zh-CN" sz="2400" dirty="0">
                <a:latin typeface="黑体" panose="02010609060101010101" charset="-122"/>
                <a:ea typeface="黑体" panose="02010609060101010101" charset="-122"/>
              </a:rPr>
              <a:t>计划制定</a:t>
            </a:r>
          </a:p>
        </p:txBody>
      </p:sp>
      <p:cxnSp>
        <p:nvCxnSpPr>
          <p:cNvPr id="12" name="曲线连接符 11"/>
          <p:cNvCxnSpPr/>
          <p:nvPr/>
        </p:nvCxnSpPr>
        <p:spPr>
          <a:xfrm>
            <a:off x="5503545" y="2870200"/>
            <a:ext cx="1184275" cy="700405"/>
          </a:xfrm>
          <a:prstGeom prst="curvedConnector3">
            <a:avLst>
              <a:gd name="adj1" fmla="val 50027"/>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肘形连接符 26"/>
          <p:cNvCxnSpPr/>
          <p:nvPr/>
        </p:nvCxnSpPr>
        <p:spPr>
          <a:xfrm flipV="1">
            <a:off x="2767965" y="1228725"/>
            <a:ext cx="2134870" cy="2018030"/>
          </a:xfrm>
          <a:prstGeom prst="bentConnector3">
            <a:avLst>
              <a:gd name="adj1" fmla="val 50030"/>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125220" y="537845"/>
            <a:ext cx="2982595" cy="460375"/>
          </a:xfrm>
          <a:prstGeom prst="rect">
            <a:avLst/>
          </a:prstGeom>
          <a:noFill/>
        </p:spPr>
        <p:txBody>
          <a:bodyPr wrap="square" rtlCol="0">
            <a:spAutoFit/>
          </a:bodyPr>
          <a:lstStyle/>
          <a:p>
            <a:pPr algn="dist"/>
            <a:r>
              <a:rPr lang="zh-CN" altLang="en-US" sz="2400" dirty="0">
                <a:solidFill>
                  <a:schemeClr val="tx1"/>
                </a:solidFill>
                <a:latin typeface="字魂35号-经典雅黑" panose="00000500000000000000" pitchFamily="2" charset="-122"/>
                <a:ea typeface="字魂35号-经典雅黑" panose="00000500000000000000" pitchFamily="2" charset="-122"/>
                <a:sym typeface="+mn-ea"/>
              </a:rPr>
              <a:t>评审单位功能说明</a:t>
            </a:r>
          </a:p>
        </p:txBody>
      </p:sp>
      <p:sp>
        <p:nvSpPr>
          <p:cNvPr id="8" name="文本框 7"/>
          <p:cNvSpPr txBox="1"/>
          <p:nvPr/>
        </p:nvSpPr>
        <p:spPr>
          <a:xfrm>
            <a:off x="1565910" y="1275715"/>
            <a:ext cx="1834515" cy="460375"/>
          </a:xfrm>
          <a:prstGeom prst="rect">
            <a:avLst/>
          </a:prstGeom>
          <a:noFill/>
        </p:spPr>
        <p:txBody>
          <a:bodyPr wrap="square" rtlCol="0">
            <a:spAutoFit/>
          </a:bodyPr>
          <a:lstStyle/>
          <a:p>
            <a:pPr algn="dist"/>
            <a:r>
              <a:rPr lang="zh-CN" altLang="en-US" sz="2400" dirty="0">
                <a:ea typeface="黑体" panose="02010609060101010101" charset="-122"/>
                <a:sym typeface="+mn-ea"/>
              </a:rPr>
              <a:t>考评账号</a:t>
            </a:r>
            <a:endParaRPr lang="zh-CN" altLang="en-US" sz="2400" dirty="0">
              <a:solidFill>
                <a:schemeClr val="tx1"/>
              </a:solidFill>
              <a:latin typeface="字魂35号-经典雅黑" panose="00000500000000000000" pitchFamily="2" charset="-122"/>
              <a:ea typeface="字魂35号-经典雅黑" panose="00000500000000000000" pitchFamily="2" charset="-122"/>
              <a:sym typeface="+mn-ea"/>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4488815" y="295275"/>
            <a:ext cx="7195185" cy="634809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AreaShape"/>
          <p:cNvSpPr/>
          <p:nvPr/>
        </p:nvSpPr>
        <p:spPr>
          <a:xfrm rot="2700000">
            <a:off x="3745230" y="1421765"/>
            <a:ext cx="5196840" cy="51968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pic>
        <p:nvPicPr>
          <p:cNvPr id="5" name="图片 4"/>
          <p:cNvPicPr>
            <a:picLocks noChangeAspect="1"/>
          </p:cNvPicPr>
          <p:nvPr/>
        </p:nvPicPr>
        <p:blipFill>
          <a:blip r:embed="rId3"/>
          <a:stretch>
            <a:fillRect/>
          </a:stretch>
        </p:blipFill>
        <p:spPr>
          <a:xfrm>
            <a:off x="0" y="0"/>
            <a:ext cx="1524000" cy="895350"/>
          </a:xfrm>
          <a:prstGeom prst="rect">
            <a:avLst/>
          </a:prstGeom>
        </p:spPr>
      </p:pic>
      <p:sp>
        <p:nvSpPr>
          <p:cNvPr id="6" name="文本框 5"/>
          <p:cNvSpPr txBox="1"/>
          <p:nvPr/>
        </p:nvSpPr>
        <p:spPr>
          <a:xfrm>
            <a:off x="337820" y="1995805"/>
            <a:ext cx="737870" cy="2061210"/>
          </a:xfrm>
          <a:prstGeom prst="rect">
            <a:avLst/>
          </a:prstGeom>
          <a:solidFill>
            <a:schemeClr val="accent2">
              <a:lumMod val="20000"/>
              <a:lumOff val="80000"/>
            </a:schemeClr>
          </a:solidFill>
          <a:ln>
            <a:solidFill>
              <a:srgbClr val="C00000"/>
            </a:solidFill>
          </a:ln>
        </p:spPr>
        <p:txBody>
          <a:bodyPr wrap="square" rtlCol="0">
            <a:spAutoFit/>
          </a:bodyPr>
          <a:lstStyle/>
          <a:p>
            <a:r>
              <a:rPr lang="zh-CN" altLang="en-US" sz="3200" b="1" dirty="0">
                <a:latin typeface="黑体" panose="02010609060101010101" charset="-122"/>
                <a:ea typeface="黑体" panose="02010609060101010101" charset="-122"/>
              </a:rPr>
              <a:t>评审计划</a:t>
            </a:r>
          </a:p>
        </p:txBody>
      </p:sp>
      <p:pic>
        <p:nvPicPr>
          <p:cNvPr id="22" name="图片 21" descr="C:\Users\Administrator\Desktop\微信截图_20211027150202.png微信截图_20211027150202"/>
          <p:cNvPicPr>
            <a:picLocks noChangeAspect="1"/>
          </p:cNvPicPr>
          <p:nvPr/>
        </p:nvPicPr>
        <p:blipFill>
          <a:blip r:embed="rId4"/>
          <a:srcRect/>
          <a:stretch>
            <a:fillRect/>
          </a:stretch>
        </p:blipFill>
        <p:spPr>
          <a:xfrm>
            <a:off x="1286510" y="1912620"/>
            <a:ext cx="2639695" cy="3001010"/>
          </a:xfrm>
          <a:prstGeom prst="rect">
            <a:avLst/>
          </a:prstGeom>
        </p:spPr>
      </p:pic>
      <p:cxnSp>
        <p:nvCxnSpPr>
          <p:cNvPr id="32" name="直接箭头连接符 31"/>
          <p:cNvCxnSpPr/>
          <p:nvPr/>
        </p:nvCxnSpPr>
        <p:spPr>
          <a:xfrm flipV="1">
            <a:off x="1075690" y="2862580"/>
            <a:ext cx="525145" cy="7620"/>
          </a:xfrm>
          <a:prstGeom prst="straightConnector1">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pic>
        <p:nvPicPr>
          <p:cNvPr id="15" name="图片 14" descr="微信截图_20211027150434"/>
          <p:cNvPicPr>
            <a:picLocks noChangeAspect="1"/>
          </p:cNvPicPr>
          <p:nvPr/>
        </p:nvPicPr>
        <p:blipFill>
          <a:blip r:embed="rId5"/>
          <a:stretch>
            <a:fillRect/>
          </a:stretch>
        </p:blipFill>
        <p:spPr>
          <a:xfrm>
            <a:off x="6278245" y="3075940"/>
            <a:ext cx="5372735" cy="3517900"/>
          </a:xfrm>
          <a:prstGeom prst="rect">
            <a:avLst/>
          </a:prstGeom>
        </p:spPr>
      </p:pic>
      <p:sp>
        <p:nvSpPr>
          <p:cNvPr id="40" name="文本框 39"/>
          <p:cNvSpPr txBox="1"/>
          <p:nvPr/>
        </p:nvSpPr>
        <p:spPr>
          <a:xfrm>
            <a:off x="9985375" y="3379470"/>
            <a:ext cx="1713230" cy="460375"/>
          </a:xfrm>
          <a:prstGeom prst="rect">
            <a:avLst/>
          </a:prstGeom>
          <a:solidFill>
            <a:schemeClr val="accent2">
              <a:lumMod val="20000"/>
              <a:lumOff val="80000"/>
            </a:schemeClr>
          </a:solidFill>
          <a:ln>
            <a:solidFill>
              <a:srgbClr val="C00000"/>
            </a:solidFill>
          </a:ln>
        </p:spPr>
        <p:txBody>
          <a:bodyPr wrap="square" rtlCol="0">
            <a:spAutoFit/>
          </a:bodyPr>
          <a:lstStyle/>
          <a:p>
            <a:r>
              <a:rPr lang="zh-CN" altLang="zh-CN" sz="2400" dirty="0">
                <a:latin typeface="黑体" panose="02010609060101010101" charset="-122"/>
                <a:ea typeface="黑体" panose="02010609060101010101" charset="-122"/>
              </a:rPr>
              <a:t>评审通知单</a:t>
            </a:r>
          </a:p>
        </p:txBody>
      </p:sp>
      <p:pic>
        <p:nvPicPr>
          <p:cNvPr id="31" name="图片 30" descr="C:\Users\Administrator\Desktop\微信截图_20211027144815.png微信截图_20211027144815"/>
          <p:cNvPicPr>
            <a:picLocks noChangeAspect="1"/>
          </p:cNvPicPr>
          <p:nvPr/>
        </p:nvPicPr>
        <p:blipFill>
          <a:blip r:embed="rId6"/>
          <a:srcRect/>
          <a:stretch>
            <a:fillRect/>
          </a:stretch>
        </p:blipFill>
        <p:spPr>
          <a:xfrm>
            <a:off x="4570095" y="394970"/>
            <a:ext cx="6289040" cy="2665730"/>
          </a:xfrm>
          <a:prstGeom prst="rect">
            <a:avLst/>
          </a:prstGeom>
        </p:spPr>
      </p:pic>
      <p:sp>
        <p:nvSpPr>
          <p:cNvPr id="13" name="文本框 12"/>
          <p:cNvSpPr txBox="1"/>
          <p:nvPr/>
        </p:nvSpPr>
        <p:spPr>
          <a:xfrm>
            <a:off x="10237470" y="434975"/>
            <a:ext cx="1446530" cy="460375"/>
          </a:xfrm>
          <a:prstGeom prst="rect">
            <a:avLst/>
          </a:prstGeom>
          <a:solidFill>
            <a:schemeClr val="accent2">
              <a:lumMod val="20000"/>
              <a:lumOff val="80000"/>
            </a:schemeClr>
          </a:solidFill>
          <a:ln>
            <a:solidFill>
              <a:srgbClr val="C00000"/>
            </a:solidFill>
          </a:ln>
        </p:spPr>
        <p:txBody>
          <a:bodyPr wrap="square" rtlCol="0">
            <a:spAutoFit/>
          </a:bodyPr>
          <a:lstStyle/>
          <a:p>
            <a:r>
              <a:rPr lang="zh-CN" altLang="en-US" sz="2400" dirty="0">
                <a:latin typeface="黑体" panose="02010609060101010101" charset="-122"/>
                <a:ea typeface="黑体" panose="02010609060101010101" charset="-122"/>
                <a:sym typeface="+mn-ea"/>
              </a:rPr>
              <a:t>计划管理</a:t>
            </a:r>
          </a:p>
        </p:txBody>
      </p:sp>
      <p:cxnSp>
        <p:nvCxnSpPr>
          <p:cNvPr id="16" name="曲线连接符 15"/>
          <p:cNvCxnSpPr/>
          <p:nvPr/>
        </p:nvCxnSpPr>
        <p:spPr>
          <a:xfrm>
            <a:off x="5246370" y="2912110"/>
            <a:ext cx="1184275" cy="700405"/>
          </a:xfrm>
          <a:prstGeom prst="curvedConnector3">
            <a:avLst>
              <a:gd name="adj1" fmla="val 50027"/>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肘形连接符 26"/>
          <p:cNvCxnSpPr/>
          <p:nvPr/>
        </p:nvCxnSpPr>
        <p:spPr>
          <a:xfrm flipV="1">
            <a:off x="2767965" y="1478915"/>
            <a:ext cx="2151380" cy="2098040"/>
          </a:xfrm>
          <a:prstGeom prst="bentConnector3">
            <a:avLst>
              <a:gd name="adj1" fmla="val 50030"/>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125220" y="537845"/>
            <a:ext cx="2982595" cy="460375"/>
          </a:xfrm>
          <a:prstGeom prst="rect">
            <a:avLst/>
          </a:prstGeom>
          <a:noFill/>
        </p:spPr>
        <p:txBody>
          <a:bodyPr wrap="square" rtlCol="0">
            <a:spAutoFit/>
          </a:bodyPr>
          <a:lstStyle/>
          <a:p>
            <a:pPr algn="dist"/>
            <a:r>
              <a:rPr lang="zh-CN" altLang="en-US" sz="2400" dirty="0">
                <a:solidFill>
                  <a:schemeClr val="tx1"/>
                </a:solidFill>
                <a:latin typeface="字魂35号-经典雅黑" panose="00000500000000000000" pitchFamily="2" charset="-122"/>
                <a:ea typeface="字魂35号-经典雅黑" panose="00000500000000000000" pitchFamily="2" charset="-122"/>
                <a:sym typeface="+mn-ea"/>
              </a:rPr>
              <a:t>评审单位功能说明</a:t>
            </a:r>
          </a:p>
        </p:txBody>
      </p:sp>
      <p:sp>
        <p:nvSpPr>
          <p:cNvPr id="7" name="文本框 6"/>
          <p:cNvSpPr txBox="1"/>
          <p:nvPr/>
        </p:nvSpPr>
        <p:spPr>
          <a:xfrm>
            <a:off x="1565910" y="1275715"/>
            <a:ext cx="1834515" cy="460375"/>
          </a:xfrm>
          <a:prstGeom prst="rect">
            <a:avLst/>
          </a:prstGeom>
          <a:noFill/>
        </p:spPr>
        <p:txBody>
          <a:bodyPr wrap="square" rtlCol="0">
            <a:spAutoFit/>
          </a:bodyPr>
          <a:lstStyle/>
          <a:p>
            <a:pPr algn="dist"/>
            <a:r>
              <a:rPr lang="zh-CN" altLang="en-US" sz="2400" dirty="0">
                <a:ea typeface="黑体" panose="02010609060101010101" charset="-122"/>
                <a:sym typeface="+mn-ea"/>
              </a:rPr>
              <a:t>考评账号</a:t>
            </a:r>
            <a:endParaRPr lang="zh-CN" altLang="en-US" sz="2400" dirty="0">
              <a:solidFill>
                <a:schemeClr val="tx1"/>
              </a:solidFill>
              <a:latin typeface="字魂35号-经典雅黑" panose="00000500000000000000" pitchFamily="2" charset="-122"/>
              <a:ea typeface="字魂35号-经典雅黑" panose="00000500000000000000" pitchFamily="2" charset="-122"/>
              <a:sym typeface="+mn-ea"/>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Users\Administrator\Desktop\微信截图_20211027151106.png微信截图_20211027151106"/>
          <p:cNvPicPr>
            <a:picLocks noChangeAspect="1"/>
          </p:cNvPicPr>
          <p:nvPr/>
        </p:nvPicPr>
        <p:blipFill>
          <a:blip r:embed="rId3"/>
          <a:srcRect/>
          <a:stretch>
            <a:fillRect/>
          </a:stretch>
        </p:blipFill>
        <p:spPr>
          <a:xfrm>
            <a:off x="1375410" y="2024380"/>
            <a:ext cx="2619375" cy="3667125"/>
          </a:xfrm>
          <a:prstGeom prst="rect">
            <a:avLst/>
          </a:prstGeom>
        </p:spPr>
      </p:pic>
      <p:sp>
        <p:nvSpPr>
          <p:cNvPr id="18" name="矩形 17"/>
          <p:cNvSpPr/>
          <p:nvPr/>
        </p:nvSpPr>
        <p:spPr>
          <a:xfrm>
            <a:off x="4432935" y="1389380"/>
            <a:ext cx="7442835" cy="486092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AreaShape"/>
          <p:cNvSpPr/>
          <p:nvPr/>
        </p:nvSpPr>
        <p:spPr>
          <a:xfrm rot="2700000">
            <a:off x="3745230" y="1421765"/>
            <a:ext cx="5196840" cy="51968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pic>
        <p:nvPicPr>
          <p:cNvPr id="5" name="图片 4"/>
          <p:cNvPicPr>
            <a:picLocks noChangeAspect="1"/>
          </p:cNvPicPr>
          <p:nvPr/>
        </p:nvPicPr>
        <p:blipFill>
          <a:blip r:embed="rId4"/>
          <a:stretch>
            <a:fillRect/>
          </a:stretch>
        </p:blipFill>
        <p:spPr>
          <a:xfrm>
            <a:off x="0" y="0"/>
            <a:ext cx="1524000" cy="895350"/>
          </a:xfrm>
          <a:prstGeom prst="rect">
            <a:avLst/>
          </a:prstGeom>
        </p:spPr>
      </p:pic>
      <p:cxnSp>
        <p:nvCxnSpPr>
          <p:cNvPr id="8" name="直接箭头连接符 7"/>
          <p:cNvCxnSpPr/>
          <p:nvPr/>
        </p:nvCxnSpPr>
        <p:spPr>
          <a:xfrm flipV="1">
            <a:off x="1015365" y="3274060"/>
            <a:ext cx="534670" cy="6985"/>
          </a:xfrm>
          <a:prstGeom prst="straightConnector1">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387350" y="2985135"/>
            <a:ext cx="737870" cy="2061210"/>
          </a:xfrm>
          <a:prstGeom prst="rect">
            <a:avLst/>
          </a:prstGeom>
          <a:solidFill>
            <a:schemeClr val="accent2">
              <a:lumMod val="20000"/>
              <a:lumOff val="80000"/>
            </a:schemeClr>
          </a:solidFill>
          <a:ln>
            <a:solidFill>
              <a:srgbClr val="C00000"/>
            </a:solidFill>
          </a:ln>
        </p:spPr>
        <p:txBody>
          <a:bodyPr wrap="square" rtlCol="0">
            <a:spAutoFit/>
          </a:bodyPr>
          <a:lstStyle/>
          <a:p>
            <a:r>
              <a:rPr lang="zh-CN" altLang="en-US" sz="3200" b="1" dirty="0">
                <a:latin typeface="字魂35号-经典雅黑" panose="00000500000000000000" pitchFamily="2" charset="-122"/>
                <a:ea typeface="字魂35号-经典雅黑" panose="00000500000000000000" pitchFamily="2" charset="-122"/>
                <a:sym typeface="+mn-ea"/>
              </a:rPr>
              <a:t>评审录入</a:t>
            </a:r>
            <a:endParaRPr lang="zh-CN" altLang="en-US" sz="3200" b="1" dirty="0">
              <a:latin typeface="黑体" panose="02010609060101010101" charset="-122"/>
              <a:ea typeface="黑体" panose="02010609060101010101" charset="-122"/>
            </a:endParaRPr>
          </a:p>
        </p:txBody>
      </p:sp>
      <p:sp>
        <p:nvSpPr>
          <p:cNvPr id="11" name="文本框 10"/>
          <p:cNvSpPr txBox="1"/>
          <p:nvPr/>
        </p:nvSpPr>
        <p:spPr>
          <a:xfrm>
            <a:off x="1125220" y="537845"/>
            <a:ext cx="2982595" cy="460375"/>
          </a:xfrm>
          <a:prstGeom prst="rect">
            <a:avLst/>
          </a:prstGeom>
          <a:noFill/>
        </p:spPr>
        <p:txBody>
          <a:bodyPr wrap="square" rtlCol="0">
            <a:spAutoFit/>
          </a:bodyPr>
          <a:lstStyle/>
          <a:p>
            <a:pPr algn="dist"/>
            <a:r>
              <a:rPr lang="zh-CN" altLang="en-US" sz="2400" dirty="0">
                <a:solidFill>
                  <a:schemeClr val="tx1"/>
                </a:solidFill>
                <a:latin typeface="字魂35号-经典雅黑" panose="00000500000000000000" pitchFamily="2" charset="-122"/>
                <a:ea typeface="字魂35号-经典雅黑" panose="00000500000000000000" pitchFamily="2" charset="-122"/>
                <a:sym typeface="+mn-ea"/>
              </a:rPr>
              <a:t>评审单位功能说明</a:t>
            </a:r>
          </a:p>
        </p:txBody>
      </p:sp>
      <p:sp>
        <p:nvSpPr>
          <p:cNvPr id="3" name="文本框 2"/>
          <p:cNvSpPr txBox="1"/>
          <p:nvPr/>
        </p:nvSpPr>
        <p:spPr>
          <a:xfrm>
            <a:off x="10660380" y="1638300"/>
            <a:ext cx="1212850" cy="460375"/>
          </a:xfrm>
          <a:prstGeom prst="rect">
            <a:avLst/>
          </a:prstGeom>
          <a:solidFill>
            <a:schemeClr val="accent2">
              <a:lumMod val="20000"/>
              <a:lumOff val="80000"/>
            </a:schemeClr>
          </a:solidFill>
          <a:ln>
            <a:solidFill>
              <a:srgbClr val="C00000"/>
            </a:solidFill>
          </a:ln>
        </p:spPr>
        <p:txBody>
          <a:bodyPr wrap="square" rtlCol="0">
            <a:spAutoFit/>
          </a:bodyPr>
          <a:lstStyle/>
          <a:p>
            <a:r>
              <a:rPr lang="zh-CN" altLang="en-US" sz="2400" dirty="0">
                <a:latin typeface="黑体" panose="02010609060101010101" charset="-122"/>
                <a:ea typeface="黑体" panose="02010609060101010101" charset="-122"/>
              </a:rPr>
              <a:t>未评审</a:t>
            </a:r>
          </a:p>
        </p:txBody>
      </p:sp>
      <p:pic>
        <p:nvPicPr>
          <p:cNvPr id="9" name="图片 8" descr="C:\Users\Administrator\Desktop\微信截图_20211027151337.png微信截图_20211027151337"/>
          <p:cNvPicPr>
            <a:picLocks noChangeAspect="1"/>
          </p:cNvPicPr>
          <p:nvPr/>
        </p:nvPicPr>
        <p:blipFill>
          <a:blip r:embed="rId5"/>
          <a:srcRect/>
          <a:stretch>
            <a:fillRect/>
          </a:stretch>
        </p:blipFill>
        <p:spPr>
          <a:xfrm>
            <a:off x="4571365" y="2193925"/>
            <a:ext cx="7165340" cy="3655695"/>
          </a:xfrm>
          <a:prstGeom prst="rect">
            <a:avLst/>
          </a:prstGeom>
        </p:spPr>
      </p:pic>
      <p:cxnSp>
        <p:nvCxnSpPr>
          <p:cNvPr id="6" name="肘形连接符 5"/>
          <p:cNvCxnSpPr/>
          <p:nvPr/>
        </p:nvCxnSpPr>
        <p:spPr>
          <a:xfrm>
            <a:off x="2834005" y="3641090"/>
            <a:ext cx="2001520" cy="3175"/>
          </a:xfrm>
          <a:prstGeom prst="bentConnector2">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65910" y="1275715"/>
            <a:ext cx="1834515" cy="460375"/>
          </a:xfrm>
          <a:prstGeom prst="rect">
            <a:avLst/>
          </a:prstGeom>
          <a:noFill/>
        </p:spPr>
        <p:txBody>
          <a:bodyPr wrap="square" rtlCol="0">
            <a:spAutoFit/>
          </a:bodyPr>
          <a:lstStyle/>
          <a:p>
            <a:pPr algn="dist"/>
            <a:r>
              <a:rPr lang="zh-CN" altLang="en-US" sz="2400" dirty="0">
                <a:ea typeface="黑体" panose="02010609060101010101" charset="-122"/>
                <a:sym typeface="+mn-ea"/>
              </a:rPr>
              <a:t>考评账号</a:t>
            </a:r>
            <a:endParaRPr lang="zh-CN" altLang="en-US" sz="2400" dirty="0">
              <a:solidFill>
                <a:schemeClr val="tx1"/>
              </a:solidFill>
              <a:latin typeface="字魂35号-经典雅黑" panose="00000500000000000000" pitchFamily="2" charset="-122"/>
              <a:ea typeface="字魂35号-经典雅黑" panose="00000500000000000000" pitchFamily="2" charset="-122"/>
              <a:sym typeface="+mn-ea"/>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Users\Administrator\Desktop\微信截图_20211027151106.png微信截图_20211027151106"/>
          <p:cNvPicPr>
            <a:picLocks noChangeAspect="1"/>
          </p:cNvPicPr>
          <p:nvPr/>
        </p:nvPicPr>
        <p:blipFill>
          <a:blip r:embed="rId3"/>
          <a:srcRect/>
          <a:stretch>
            <a:fillRect/>
          </a:stretch>
        </p:blipFill>
        <p:spPr>
          <a:xfrm>
            <a:off x="1375410" y="2024380"/>
            <a:ext cx="2619375" cy="3667125"/>
          </a:xfrm>
          <a:prstGeom prst="rect">
            <a:avLst/>
          </a:prstGeom>
        </p:spPr>
      </p:pic>
      <p:sp>
        <p:nvSpPr>
          <p:cNvPr id="18" name="矩形 17"/>
          <p:cNvSpPr/>
          <p:nvPr/>
        </p:nvSpPr>
        <p:spPr>
          <a:xfrm>
            <a:off x="4482465" y="1389380"/>
            <a:ext cx="7393305" cy="494411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AreaShape"/>
          <p:cNvSpPr/>
          <p:nvPr/>
        </p:nvSpPr>
        <p:spPr>
          <a:xfrm rot="2700000">
            <a:off x="3745230" y="1421765"/>
            <a:ext cx="5196840" cy="51968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pic>
        <p:nvPicPr>
          <p:cNvPr id="5" name="图片 4"/>
          <p:cNvPicPr>
            <a:picLocks noChangeAspect="1"/>
          </p:cNvPicPr>
          <p:nvPr/>
        </p:nvPicPr>
        <p:blipFill>
          <a:blip r:embed="rId4"/>
          <a:stretch>
            <a:fillRect/>
          </a:stretch>
        </p:blipFill>
        <p:spPr>
          <a:xfrm>
            <a:off x="0" y="0"/>
            <a:ext cx="1524000" cy="895350"/>
          </a:xfrm>
          <a:prstGeom prst="rect">
            <a:avLst/>
          </a:prstGeom>
        </p:spPr>
      </p:pic>
      <p:sp>
        <p:nvSpPr>
          <p:cNvPr id="11" name="文本框 10"/>
          <p:cNvSpPr txBox="1"/>
          <p:nvPr/>
        </p:nvSpPr>
        <p:spPr>
          <a:xfrm>
            <a:off x="1125220" y="537845"/>
            <a:ext cx="2982595" cy="460375"/>
          </a:xfrm>
          <a:prstGeom prst="rect">
            <a:avLst/>
          </a:prstGeom>
          <a:noFill/>
        </p:spPr>
        <p:txBody>
          <a:bodyPr wrap="square" rtlCol="0">
            <a:spAutoFit/>
          </a:bodyPr>
          <a:lstStyle/>
          <a:p>
            <a:pPr algn="dist"/>
            <a:r>
              <a:rPr lang="zh-CN" altLang="en-US" sz="2400" dirty="0">
                <a:solidFill>
                  <a:schemeClr val="tx1"/>
                </a:solidFill>
                <a:latin typeface="字魂35号-经典雅黑" panose="00000500000000000000" pitchFamily="2" charset="-122"/>
                <a:ea typeface="字魂35号-经典雅黑" panose="00000500000000000000" pitchFamily="2" charset="-122"/>
                <a:sym typeface="+mn-ea"/>
              </a:rPr>
              <a:t>评审单位功能说明</a:t>
            </a:r>
          </a:p>
        </p:txBody>
      </p:sp>
      <p:sp>
        <p:nvSpPr>
          <p:cNvPr id="3" name="文本框 2"/>
          <p:cNvSpPr txBox="1"/>
          <p:nvPr/>
        </p:nvSpPr>
        <p:spPr>
          <a:xfrm>
            <a:off x="9769475" y="1638300"/>
            <a:ext cx="2103755" cy="460375"/>
          </a:xfrm>
          <a:prstGeom prst="rect">
            <a:avLst/>
          </a:prstGeom>
          <a:solidFill>
            <a:schemeClr val="accent2">
              <a:lumMod val="20000"/>
              <a:lumOff val="80000"/>
            </a:schemeClr>
          </a:solidFill>
          <a:ln>
            <a:solidFill>
              <a:srgbClr val="C00000"/>
            </a:solidFill>
          </a:ln>
        </p:spPr>
        <p:txBody>
          <a:bodyPr wrap="square" rtlCol="0">
            <a:spAutoFit/>
          </a:bodyPr>
          <a:lstStyle/>
          <a:p>
            <a:r>
              <a:rPr lang="zh-CN" altLang="zh-CN" sz="2400" dirty="0">
                <a:latin typeface="黑体" panose="02010609060101010101" charset="-122"/>
                <a:ea typeface="黑体" panose="02010609060101010101" charset="-122"/>
                <a:sym typeface="+mn-ea"/>
              </a:rPr>
              <a:t>评审报告打印</a:t>
            </a:r>
            <a:endParaRPr lang="zh-CN" altLang="en-US" sz="2400" dirty="0">
              <a:latin typeface="黑体" panose="02010609060101010101" charset="-122"/>
              <a:ea typeface="黑体" panose="02010609060101010101" charset="-122"/>
            </a:endParaRPr>
          </a:p>
        </p:txBody>
      </p:sp>
      <p:pic>
        <p:nvPicPr>
          <p:cNvPr id="19" name="图片 18" descr="C:\Users\Administrator\Desktop\微信截图_20211027151517.png微信截图_20211027151517"/>
          <p:cNvPicPr>
            <a:picLocks noChangeAspect="1"/>
          </p:cNvPicPr>
          <p:nvPr/>
        </p:nvPicPr>
        <p:blipFill>
          <a:blip r:embed="rId5"/>
          <a:srcRect/>
          <a:stretch>
            <a:fillRect/>
          </a:stretch>
        </p:blipFill>
        <p:spPr>
          <a:xfrm>
            <a:off x="4729480" y="2324735"/>
            <a:ext cx="7060565" cy="3844290"/>
          </a:xfrm>
          <a:prstGeom prst="rect">
            <a:avLst/>
          </a:prstGeom>
        </p:spPr>
      </p:pic>
      <p:cxnSp>
        <p:nvCxnSpPr>
          <p:cNvPr id="6" name="肘形连接符 5"/>
          <p:cNvCxnSpPr/>
          <p:nvPr/>
        </p:nvCxnSpPr>
        <p:spPr>
          <a:xfrm>
            <a:off x="3098165" y="4037330"/>
            <a:ext cx="2001520" cy="3175"/>
          </a:xfrm>
          <a:prstGeom prst="bentConnector2">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1565910" y="1275715"/>
            <a:ext cx="1834515" cy="460375"/>
          </a:xfrm>
          <a:prstGeom prst="rect">
            <a:avLst/>
          </a:prstGeom>
          <a:noFill/>
        </p:spPr>
        <p:txBody>
          <a:bodyPr wrap="square" rtlCol="0">
            <a:spAutoFit/>
          </a:bodyPr>
          <a:lstStyle/>
          <a:p>
            <a:pPr algn="dist"/>
            <a:r>
              <a:rPr lang="zh-CN" altLang="en-US" sz="2400" dirty="0">
                <a:ea typeface="黑体" panose="02010609060101010101" charset="-122"/>
                <a:sym typeface="+mn-ea"/>
              </a:rPr>
              <a:t>考评账号</a:t>
            </a:r>
            <a:endParaRPr lang="zh-CN" altLang="en-US" sz="2400" dirty="0">
              <a:solidFill>
                <a:schemeClr val="tx1"/>
              </a:solidFill>
              <a:latin typeface="字魂35号-经典雅黑" panose="00000500000000000000" pitchFamily="2" charset="-122"/>
              <a:ea typeface="字魂35号-经典雅黑" panose="00000500000000000000" pitchFamily="2" charset="-122"/>
              <a:sym typeface="+mn-ea"/>
            </a:endParaRPr>
          </a:p>
        </p:txBody>
      </p:sp>
      <p:sp>
        <p:nvSpPr>
          <p:cNvPr id="7" name="文本框 6"/>
          <p:cNvSpPr txBox="1"/>
          <p:nvPr/>
        </p:nvSpPr>
        <p:spPr>
          <a:xfrm>
            <a:off x="387350" y="2985135"/>
            <a:ext cx="737870" cy="2061210"/>
          </a:xfrm>
          <a:prstGeom prst="rect">
            <a:avLst/>
          </a:prstGeom>
          <a:solidFill>
            <a:schemeClr val="accent2">
              <a:lumMod val="20000"/>
              <a:lumOff val="80000"/>
            </a:schemeClr>
          </a:solidFill>
          <a:ln>
            <a:solidFill>
              <a:srgbClr val="C00000"/>
            </a:solidFill>
          </a:ln>
        </p:spPr>
        <p:txBody>
          <a:bodyPr wrap="square" rtlCol="0">
            <a:spAutoFit/>
          </a:bodyPr>
          <a:lstStyle/>
          <a:p>
            <a:r>
              <a:rPr lang="zh-CN" altLang="en-US" sz="3200" b="1" dirty="0">
                <a:latin typeface="字魂35号-经典雅黑" panose="00000500000000000000" pitchFamily="2" charset="-122"/>
                <a:ea typeface="字魂35号-经典雅黑" panose="00000500000000000000" pitchFamily="2" charset="-122"/>
                <a:sym typeface="+mn-ea"/>
              </a:rPr>
              <a:t>评审录入</a:t>
            </a:r>
            <a:endParaRPr lang="zh-CN" altLang="en-US" sz="3200" b="1" dirty="0">
              <a:latin typeface="黑体" panose="02010609060101010101" charset="-122"/>
              <a:ea typeface="黑体" panose="02010609060101010101" charset="-122"/>
            </a:endParaRPr>
          </a:p>
        </p:txBody>
      </p:sp>
      <p:cxnSp>
        <p:nvCxnSpPr>
          <p:cNvPr id="12" name="直接箭头连接符 11"/>
          <p:cNvCxnSpPr/>
          <p:nvPr/>
        </p:nvCxnSpPr>
        <p:spPr>
          <a:xfrm flipV="1">
            <a:off x="1015365" y="3274060"/>
            <a:ext cx="534670" cy="6985"/>
          </a:xfrm>
          <a:prstGeom prst="straightConnector1">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Users\Administrator\Desktop\微信截图_20211027151106.png微信截图_20211027151106"/>
          <p:cNvPicPr>
            <a:picLocks noChangeAspect="1"/>
          </p:cNvPicPr>
          <p:nvPr/>
        </p:nvPicPr>
        <p:blipFill>
          <a:blip r:embed="rId3"/>
          <a:srcRect/>
          <a:stretch>
            <a:fillRect/>
          </a:stretch>
        </p:blipFill>
        <p:spPr>
          <a:xfrm>
            <a:off x="1375410" y="2007870"/>
            <a:ext cx="2619375" cy="3667125"/>
          </a:xfrm>
          <a:prstGeom prst="rect">
            <a:avLst/>
          </a:prstGeom>
        </p:spPr>
      </p:pic>
      <p:sp>
        <p:nvSpPr>
          <p:cNvPr id="18" name="矩形 17"/>
          <p:cNvSpPr/>
          <p:nvPr/>
        </p:nvSpPr>
        <p:spPr>
          <a:xfrm>
            <a:off x="4432935" y="1389380"/>
            <a:ext cx="7442835" cy="486092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AreaShape"/>
          <p:cNvSpPr/>
          <p:nvPr/>
        </p:nvSpPr>
        <p:spPr>
          <a:xfrm rot="2700000">
            <a:off x="3745230" y="1421765"/>
            <a:ext cx="5196840" cy="51968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pic>
        <p:nvPicPr>
          <p:cNvPr id="5" name="图片 4"/>
          <p:cNvPicPr>
            <a:picLocks noChangeAspect="1"/>
          </p:cNvPicPr>
          <p:nvPr/>
        </p:nvPicPr>
        <p:blipFill>
          <a:blip r:embed="rId4"/>
          <a:stretch>
            <a:fillRect/>
          </a:stretch>
        </p:blipFill>
        <p:spPr>
          <a:xfrm>
            <a:off x="0" y="0"/>
            <a:ext cx="1524000" cy="895350"/>
          </a:xfrm>
          <a:prstGeom prst="rect">
            <a:avLst/>
          </a:prstGeom>
        </p:spPr>
      </p:pic>
      <p:sp>
        <p:nvSpPr>
          <p:cNvPr id="11" name="文本框 10"/>
          <p:cNvSpPr txBox="1"/>
          <p:nvPr/>
        </p:nvSpPr>
        <p:spPr>
          <a:xfrm>
            <a:off x="1125220" y="537845"/>
            <a:ext cx="2982595" cy="460375"/>
          </a:xfrm>
          <a:prstGeom prst="rect">
            <a:avLst/>
          </a:prstGeom>
          <a:noFill/>
        </p:spPr>
        <p:txBody>
          <a:bodyPr wrap="square" rtlCol="0">
            <a:spAutoFit/>
          </a:bodyPr>
          <a:lstStyle/>
          <a:p>
            <a:pPr algn="dist"/>
            <a:r>
              <a:rPr lang="zh-CN" altLang="en-US" sz="2400" dirty="0">
                <a:solidFill>
                  <a:schemeClr val="tx1"/>
                </a:solidFill>
                <a:latin typeface="字魂35号-经典雅黑" panose="00000500000000000000" pitchFamily="2" charset="-122"/>
                <a:ea typeface="字魂35号-经典雅黑" panose="00000500000000000000" pitchFamily="2" charset="-122"/>
                <a:sym typeface="+mn-ea"/>
              </a:rPr>
              <a:t>评审单位功能说明</a:t>
            </a:r>
          </a:p>
        </p:txBody>
      </p:sp>
      <p:sp>
        <p:nvSpPr>
          <p:cNvPr id="3" name="文本框 2"/>
          <p:cNvSpPr txBox="1"/>
          <p:nvPr/>
        </p:nvSpPr>
        <p:spPr>
          <a:xfrm>
            <a:off x="10410825" y="1638300"/>
            <a:ext cx="1462405" cy="460375"/>
          </a:xfrm>
          <a:prstGeom prst="rect">
            <a:avLst/>
          </a:prstGeom>
          <a:solidFill>
            <a:schemeClr val="accent2">
              <a:lumMod val="20000"/>
              <a:lumOff val="80000"/>
            </a:schemeClr>
          </a:solidFill>
          <a:ln>
            <a:solidFill>
              <a:srgbClr val="C00000"/>
            </a:solidFill>
          </a:ln>
        </p:spPr>
        <p:txBody>
          <a:bodyPr wrap="square" rtlCol="0">
            <a:spAutoFit/>
          </a:bodyPr>
          <a:lstStyle/>
          <a:p>
            <a:r>
              <a:rPr lang="zh-CN" altLang="zh-CN" sz="2400" dirty="0">
                <a:latin typeface="黑体" panose="02010609060101010101" charset="-122"/>
                <a:ea typeface="黑体" panose="02010609060101010101" charset="-122"/>
              </a:rPr>
              <a:t>整改确认</a:t>
            </a:r>
          </a:p>
        </p:txBody>
      </p:sp>
      <p:pic>
        <p:nvPicPr>
          <p:cNvPr id="30" name="图片 29" descr="C:\Users\Administrator\Desktop\微信截图_20211027151554.png微信截图_20211027151554"/>
          <p:cNvPicPr>
            <a:picLocks noChangeAspect="1"/>
          </p:cNvPicPr>
          <p:nvPr/>
        </p:nvPicPr>
        <p:blipFill>
          <a:blip r:embed="rId5"/>
          <a:srcRect/>
          <a:stretch>
            <a:fillRect/>
          </a:stretch>
        </p:blipFill>
        <p:spPr>
          <a:xfrm>
            <a:off x="4565015" y="2324735"/>
            <a:ext cx="7204710" cy="3760470"/>
          </a:xfrm>
          <a:prstGeom prst="rect">
            <a:avLst/>
          </a:prstGeom>
        </p:spPr>
      </p:pic>
      <p:cxnSp>
        <p:nvCxnSpPr>
          <p:cNvPr id="6" name="肘形连接符 5"/>
          <p:cNvCxnSpPr/>
          <p:nvPr/>
        </p:nvCxnSpPr>
        <p:spPr>
          <a:xfrm>
            <a:off x="2800985" y="4381500"/>
            <a:ext cx="2001520" cy="3175"/>
          </a:xfrm>
          <a:prstGeom prst="bentConnector2">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1565910" y="1275715"/>
            <a:ext cx="1834515" cy="460375"/>
          </a:xfrm>
          <a:prstGeom prst="rect">
            <a:avLst/>
          </a:prstGeom>
          <a:noFill/>
        </p:spPr>
        <p:txBody>
          <a:bodyPr wrap="square" rtlCol="0">
            <a:spAutoFit/>
          </a:bodyPr>
          <a:lstStyle/>
          <a:p>
            <a:pPr algn="dist"/>
            <a:r>
              <a:rPr lang="zh-CN" altLang="en-US" sz="2400" dirty="0">
                <a:ea typeface="黑体" panose="02010609060101010101" charset="-122"/>
                <a:sym typeface="+mn-ea"/>
              </a:rPr>
              <a:t>考评账号</a:t>
            </a:r>
            <a:endParaRPr lang="zh-CN" altLang="en-US" sz="2400" dirty="0">
              <a:solidFill>
                <a:schemeClr val="tx1"/>
              </a:solidFill>
              <a:latin typeface="字魂35号-经典雅黑" panose="00000500000000000000" pitchFamily="2" charset="-122"/>
              <a:ea typeface="字魂35号-经典雅黑" panose="00000500000000000000" pitchFamily="2" charset="-122"/>
              <a:sym typeface="+mn-ea"/>
            </a:endParaRPr>
          </a:p>
        </p:txBody>
      </p:sp>
      <p:sp>
        <p:nvSpPr>
          <p:cNvPr id="7" name="文本框 6"/>
          <p:cNvSpPr txBox="1"/>
          <p:nvPr/>
        </p:nvSpPr>
        <p:spPr>
          <a:xfrm>
            <a:off x="387350" y="2985135"/>
            <a:ext cx="737870" cy="2061210"/>
          </a:xfrm>
          <a:prstGeom prst="rect">
            <a:avLst/>
          </a:prstGeom>
          <a:solidFill>
            <a:schemeClr val="accent2">
              <a:lumMod val="20000"/>
              <a:lumOff val="80000"/>
            </a:schemeClr>
          </a:solidFill>
          <a:ln>
            <a:solidFill>
              <a:srgbClr val="C00000"/>
            </a:solidFill>
          </a:ln>
        </p:spPr>
        <p:txBody>
          <a:bodyPr wrap="square" rtlCol="0">
            <a:spAutoFit/>
          </a:bodyPr>
          <a:lstStyle/>
          <a:p>
            <a:r>
              <a:rPr lang="zh-CN" altLang="en-US" sz="3200" b="1" dirty="0">
                <a:latin typeface="字魂35号-经典雅黑" panose="00000500000000000000" pitchFamily="2" charset="-122"/>
                <a:ea typeface="字魂35号-经典雅黑" panose="00000500000000000000" pitchFamily="2" charset="-122"/>
                <a:sym typeface="+mn-ea"/>
              </a:rPr>
              <a:t>评审录入</a:t>
            </a:r>
            <a:endParaRPr lang="zh-CN" altLang="en-US" sz="3200" b="1" dirty="0">
              <a:latin typeface="黑体" panose="02010609060101010101" charset="-122"/>
              <a:ea typeface="黑体" panose="02010609060101010101" charset="-122"/>
            </a:endParaRPr>
          </a:p>
        </p:txBody>
      </p:sp>
      <p:cxnSp>
        <p:nvCxnSpPr>
          <p:cNvPr id="12" name="直接箭头连接符 11"/>
          <p:cNvCxnSpPr/>
          <p:nvPr/>
        </p:nvCxnSpPr>
        <p:spPr>
          <a:xfrm flipV="1">
            <a:off x="1015365" y="3274060"/>
            <a:ext cx="534670" cy="6985"/>
          </a:xfrm>
          <a:prstGeom prst="straightConnector1">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125220" y="537845"/>
            <a:ext cx="2982595" cy="706755"/>
          </a:xfrm>
          <a:prstGeom prst="rect">
            <a:avLst/>
          </a:prstGeom>
          <a:noFill/>
        </p:spPr>
        <p:txBody>
          <a:bodyPr wrap="square" rtlCol="0">
            <a:spAutoFit/>
          </a:bodyPr>
          <a:lstStyle/>
          <a:p>
            <a:pPr algn="dist"/>
            <a:r>
              <a:rPr lang="zh-CN" altLang="en-US" sz="4000" dirty="0">
                <a:solidFill>
                  <a:schemeClr val="tx1"/>
                </a:solidFill>
                <a:latin typeface="字魂35号-经典雅黑" panose="00000500000000000000" pitchFamily="2" charset="-122"/>
                <a:ea typeface="字魂35号-经典雅黑" panose="00000500000000000000" pitchFamily="2" charset="-122"/>
                <a:sym typeface="+mn-ea"/>
              </a:rPr>
              <a:t>访问地址</a:t>
            </a:r>
          </a:p>
        </p:txBody>
      </p:sp>
      <p:pic>
        <p:nvPicPr>
          <p:cNvPr id="43" name="图片 42"/>
          <p:cNvPicPr>
            <a:picLocks noChangeAspect="1"/>
          </p:cNvPicPr>
          <p:nvPr/>
        </p:nvPicPr>
        <p:blipFill>
          <a:blip r:embed="rId3"/>
          <a:stretch>
            <a:fillRect/>
          </a:stretch>
        </p:blipFill>
        <p:spPr>
          <a:xfrm>
            <a:off x="0" y="0"/>
            <a:ext cx="1524000" cy="895350"/>
          </a:xfrm>
          <a:prstGeom prst="rect">
            <a:avLst/>
          </a:prstGeom>
        </p:spPr>
      </p:pic>
      <p:sp>
        <p:nvSpPr>
          <p:cNvPr id="24" name="矩形 23"/>
          <p:cNvSpPr/>
          <p:nvPr/>
        </p:nvSpPr>
        <p:spPr>
          <a:xfrm rot="10800000" flipV="1">
            <a:off x="635" y="6661785"/>
            <a:ext cx="880745" cy="195580"/>
          </a:xfrm>
          <a:prstGeom prst="rect">
            <a:avLst/>
          </a:prstGeom>
          <a:solidFill>
            <a:srgbClr val="A0B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rot="10800000" flipV="1">
            <a:off x="11311255" y="6662420"/>
            <a:ext cx="880745" cy="195580"/>
          </a:xfrm>
          <a:prstGeom prst="rect">
            <a:avLst/>
          </a:prstGeom>
          <a:solidFill>
            <a:srgbClr val="1E4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626336" y="4717496"/>
            <a:ext cx="9721080" cy="583565"/>
          </a:xfrm>
          <a:prstGeom prst="rect">
            <a:avLst/>
          </a:prstGeom>
          <a:noFill/>
        </p:spPr>
        <p:txBody>
          <a:bodyPr wrap="square" rtlCol="0">
            <a:spAutoFit/>
          </a:bodyPr>
          <a:lstStyle/>
          <a:p>
            <a:r>
              <a:rPr lang="zh-CN" altLang="en-US" sz="3200" dirty="0">
                <a:latin typeface="黑体" panose="02010609060101010101" charset="-122"/>
                <a:ea typeface="黑体" panose="02010609060101010101" charset="-122"/>
              </a:rPr>
              <a:t>链接网址</a:t>
            </a:r>
            <a:r>
              <a:rPr lang="en-US" altLang="zh-CN" sz="2400" dirty="0">
                <a:latin typeface="Arial" panose="020B0604020202020204" pitchFamily="34" charset="0"/>
                <a:ea typeface="黑体" panose="02010609060101010101" charset="-122"/>
                <a:cs typeface="Arial" panose="020B0604020202020204" pitchFamily="34" charset="0"/>
                <a:hlinkClick r:id="rId4"/>
              </a:rPr>
              <a:t>http://183.134.253.48:8083/newstandard/login.jsp</a:t>
            </a:r>
          </a:p>
        </p:txBody>
      </p:sp>
      <p:sp>
        <p:nvSpPr>
          <p:cNvPr id="6" name="文本框 5"/>
          <p:cNvSpPr txBox="1"/>
          <p:nvPr/>
        </p:nvSpPr>
        <p:spPr>
          <a:xfrm>
            <a:off x="626110" y="5390515"/>
            <a:ext cx="10939780" cy="829945"/>
          </a:xfrm>
          <a:prstGeom prst="rect">
            <a:avLst/>
          </a:prstGeom>
          <a:noFill/>
        </p:spPr>
        <p:txBody>
          <a:bodyPr wrap="square" rtlCol="0">
            <a:spAutoFit/>
          </a:bodyPr>
          <a:lstStyle/>
          <a:p>
            <a:r>
              <a:rPr lang="zh-CN" altLang="en-US" sz="2400" dirty="0">
                <a:latin typeface="黑体" panose="02010609060101010101" charset="-122"/>
                <a:ea typeface="黑体" panose="02010609060101010101" charset="-122"/>
              </a:rPr>
              <a:t>浏览器：谷歌浏览器、</a:t>
            </a:r>
            <a:r>
              <a:rPr lang="en-US" altLang="zh-CN" sz="2400" dirty="0">
                <a:latin typeface="黑体" panose="02010609060101010101" charset="-122"/>
                <a:ea typeface="黑体" panose="02010609060101010101" charset="-122"/>
              </a:rPr>
              <a:t>360</a:t>
            </a:r>
            <a:r>
              <a:rPr lang="zh-CN" altLang="en-US" sz="2400" dirty="0">
                <a:latin typeface="黑体" panose="02010609060101010101" charset="-122"/>
                <a:ea typeface="黑体" panose="02010609060101010101" charset="-122"/>
              </a:rPr>
              <a:t>浏览器</a:t>
            </a:r>
            <a:r>
              <a:rPr lang="zh-CN" altLang="en-US" sz="2400" dirty="0">
                <a:latin typeface="黑体" panose="02010609060101010101" charset="-122"/>
                <a:ea typeface="黑体" panose="02010609060101010101" charset="-122"/>
                <a:sym typeface="+mn-ea"/>
              </a:rPr>
              <a:t>（极速模式</a:t>
            </a:r>
            <a:r>
              <a:rPr lang="zh-CN" altLang="en-US" sz="2400" dirty="0">
                <a:latin typeface="黑体" panose="02010609060101010101" charset="-122"/>
                <a:ea typeface="黑体" panose="02010609060101010101" charset="-122"/>
              </a:rPr>
              <a:t>）等</a:t>
            </a:r>
          </a:p>
          <a:p>
            <a:r>
              <a:rPr lang="zh-CN" altLang="en-US" sz="2400" dirty="0">
                <a:ea typeface="黑体" panose="02010609060101010101" charset="-122"/>
              </a:rPr>
              <a:t>登录账号：统一社会信用代码     初始密码：</a:t>
            </a:r>
            <a:r>
              <a:rPr lang="en-US" altLang="zh-CN" sz="2400" dirty="0">
                <a:ea typeface="黑体" panose="02010609060101010101" charset="-122"/>
              </a:rPr>
              <a:t>Abc123456</a:t>
            </a:r>
          </a:p>
        </p:txBody>
      </p:sp>
      <p:pic>
        <p:nvPicPr>
          <p:cNvPr id="8" name="图片 7" descr="C:\Users\Administrator\Desktop\图片1.png图片1"/>
          <p:cNvPicPr>
            <a:picLocks noChangeAspect="1"/>
          </p:cNvPicPr>
          <p:nvPr/>
        </p:nvPicPr>
        <p:blipFill>
          <a:blip r:embed="rId5"/>
          <a:srcRect/>
          <a:stretch>
            <a:fillRect/>
          </a:stretch>
        </p:blipFill>
        <p:spPr>
          <a:xfrm>
            <a:off x="2331085" y="1244600"/>
            <a:ext cx="7803515" cy="336042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Users\Administrator\Desktop\微信截图_20211027151106.png微信截图_20211027151106"/>
          <p:cNvPicPr>
            <a:picLocks noChangeAspect="1"/>
          </p:cNvPicPr>
          <p:nvPr/>
        </p:nvPicPr>
        <p:blipFill>
          <a:blip r:embed="rId3"/>
          <a:srcRect/>
          <a:stretch>
            <a:fillRect/>
          </a:stretch>
        </p:blipFill>
        <p:spPr>
          <a:xfrm>
            <a:off x="1375410" y="2007870"/>
            <a:ext cx="2619375" cy="3667125"/>
          </a:xfrm>
          <a:prstGeom prst="rect">
            <a:avLst/>
          </a:prstGeom>
        </p:spPr>
      </p:pic>
      <p:sp>
        <p:nvSpPr>
          <p:cNvPr id="18" name="矩形 17"/>
          <p:cNvSpPr/>
          <p:nvPr/>
        </p:nvSpPr>
        <p:spPr>
          <a:xfrm>
            <a:off x="4432935" y="1389380"/>
            <a:ext cx="7442835" cy="461073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AreaShape"/>
          <p:cNvSpPr/>
          <p:nvPr/>
        </p:nvSpPr>
        <p:spPr>
          <a:xfrm rot="2700000">
            <a:off x="3745230" y="1421765"/>
            <a:ext cx="5196840" cy="51968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pic>
        <p:nvPicPr>
          <p:cNvPr id="5" name="图片 4"/>
          <p:cNvPicPr>
            <a:picLocks noChangeAspect="1"/>
          </p:cNvPicPr>
          <p:nvPr/>
        </p:nvPicPr>
        <p:blipFill>
          <a:blip r:embed="rId4"/>
          <a:stretch>
            <a:fillRect/>
          </a:stretch>
        </p:blipFill>
        <p:spPr>
          <a:xfrm>
            <a:off x="0" y="0"/>
            <a:ext cx="1524000" cy="895350"/>
          </a:xfrm>
          <a:prstGeom prst="rect">
            <a:avLst/>
          </a:prstGeom>
        </p:spPr>
      </p:pic>
      <p:sp>
        <p:nvSpPr>
          <p:cNvPr id="11" name="文本框 10"/>
          <p:cNvSpPr txBox="1"/>
          <p:nvPr/>
        </p:nvSpPr>
        <p:spPr>
          <a:xfrm>
            <a:off x="1125220" y="537845"/>
            <a:ext cx="2982595" cy="460375"/>
          </a:xfrm>
          <a:prstGeom prst="rect">
            <a:avLst/>
          </a:prstGeom>
          <a:noFill/>
        </p:spPr>
        <p:txBody>
          <a:bodyPr wrap="square" rtlCol="0">
            <a:spAutoFit/>
          </a:bodyPr>
          <a:lstStyle/>
          <a:p>
            <a:pPr algn="dist"/>
            <a:r>
              <a:rPr lang="zh-CN" altLang="en-US" sz="2400" dirty="0">
                <a:solidFill>
                  <a:schemeClr val="tx1"/>
                </a:solidFill>
                <a:latin typeface="字魂35号-经典雅黑" panose="00000500000000000000" pitchFamily="2" charset="-122"/>
                <a:ea typeface="字魂35号-经典雅黑" panose="00000500000000000000" pitchFamily="2" charset="-122"/>
                <a:sym typeface="+mn-ea"/>
              </a:rPr>
              <a:t>评审单位功能说明</a:t>
            </a:r>
          </a:p>
        </p:txBody>
      </p:sp>
      <p:sp>
        <p:nvSpPr>
          <p:cNvPr id="3" name="文本框 2"/>
          <p:cNvSpPr txBox="1"/>
          <p:nvPr/>
        </p:nvSpPr>
        <p:spPr>
          <a:xfrm>
            <a:off x="10660380" y="1638300"/>
            <a:ext cx="1212850" cy="460375"/>
          </a:xfrm>
          <a:prstGeom prst="rect">
            <a:avLst/>
          </a:prstGeom>
          <a:solidFill>
            <a:schemeClr val="accent2">
              <a:lumMod val="20000"/>
              <a:lumOff val="80000"/>
            </a:schemeClr>
          </a:solidFill>
          <a:ln>
            <a:solidFill>
              <a:srgbClr val="C00000"/>
            </a:solidFill>
          </a:ln>
        </p:spPr>
        <p:txBody>
          <a:bodyPr wrap="square" rtlCol="0">
            <a:spAutoFit/>
          </a:bodyPr>
          <a:lstStyle/>
          <a:p>
            <a:r>
              <a:rPr lang="zh-CN" altLang="en-US" sz="2400" dirty="0">
                <a:latin typeface="黑体" panose="02010609060101010101" charset="-122"/>
                <a:ea typeface="黑体" panose="02010609060101010101" charset="-122"/>
              </a:rPr>
              <a:t>已评审</a:t>
            </a:r>
          </a:p>
        </p:txBody>
      </p:sp>
      <p:pic>
        <p:nvPicPr>
          <p:cNvPr id="39" name="图片 38" descr="C:\Users\Administrator\Desktop\微信截图_20211027151637.png微信截图_20211027151637"/>
          <p:cNvPicPr>
            <a:picLocks noChangeAspect="1"/>
          </p:cNvPicPr>
          <p:nvPr/>
        </p:nvPicPr>
        <p:blipFill>
          <a:blip r:embed="rId5"/>
          <a:srcRect/>
          <a:stretch>
            <a:fillRect/>
          </a:stretch>
        </p:blipFill>
        <p:spPr>
          <a:xfrm>
            <a:off x="4522470" y="2461260"/>
            <a:ext cx="7264400" cy="3216275"/>
          </a:xfrm>
          <a:prstGeom prst="rect">
            <a:avLst/>
          </a:prstGeom>
        </p:spPr>
      </p:pic>
      <p:cxnSp>
        <p:nvCxnSpPr>
          <p:cNvPr id="6" name="肘形连接符 5"/>
          <p:cNvCxnSpPr/>
          <p:nvPr/>
        </p:nvCxnSpPr>
        <p:spPr>
          <a:xfrm>
            <a:off x="2834005" y="4745990"/>
            <a:ext cx="2001520" cy="3175"/>
          </a:xfrm>
          <a:prstGeom prst="bentConnector2">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1565910" y="1275715"/>
            <a:ext cx="1834515" cy="460375"/>
          </a:xfrm>
          <a:prstGeom prst="rect">
            <a:avLst/>
          </a:prstGeom>
          <a:noFill/>
        </p:spPr>
        <p:txBody>
          <a:bodyPr wrap="square" rtlCol="0">
            <a:spAutoFit/>
          </a:bodyPr>
          <a:lstStyle/>
          <a:p>
            <a:pPr algn="dist"/>
            <a:r>
              <a:rPr lang="zh-CN" altLang="en-US" sz="2400" dirty="0">
                <a:ea typeface="黑体" panose="02010609060101010101" charset="-122"/>
                <a:sym typeface="+mn-ea"/>
              </a:rPr>
              <a:t>考评账号</a:t>
            </a:r>
            <a:endParaRPr lang="zh-CN" altLang="en-US" sz="2400" dirty="0">
              <a:solidFill>
                <a:schemeClr val="tx1"/>
              </a:solidFill>
              <a:latin typeface="字魂35号-经典雅黑" panose="00000500000000000000" pitchFamily="2" charset="-122"/>
              <a:ea typeface="字魂35号-经典雅黑" panose="00000500000000000000" pitchFamily="2" charset="-122"/>
              <a:sym typeface="+mn-ea"/>
            </a:endParaRPr>
          </a:p>
        </p:txBody>
      </p:sp>
      <p:sp>
        <p:nvSpPr>
          <p:cNvPr id="7" name="文本框 6"/>
          <p:cNvSpPr txBox="1"/>
          <p:nvPr/>
        </p:nvSpPr>
        <p:spPr>
          <a:xfrm>
            <a:off x="387350" y="2985135"/>
            <a:ext cx="737870" cy="2061210"/>
          </a:xfrm>
          <a:prstGeom prst="rect">
            <a:avLst/>
          </a:prstGeom>
          <a:solidFill>
            <a:schemeClr val="accent2">
              <a:lumMod val="20000"/>
              <a:lumOff val="80000"/>
            </a:schemeClr>
          </a:solidFill>
          <a:ln>
            <a:solidFill>
              <a:srgbClr val="C00000"/>
            </a:solidFill>
          </a:ln>
        </p:spPr>
        <p:txBody>
          <a:bodyPr wrap="square" rtlCol="0">
            <a:spAutoFit/>
          </a:bodyPr>
          <a:lstStyle/>
          <a:p>
            <a:r>
              <a:rPr lang="zh-CN" altLang="en-US" sz="3200" b="1" dirty="0">
                <a:latin typeface="字魂35号-经典雅黑" panose="00000500000000000000" pitchFamily="2" charset="-122"/>
                <a:ea typeface="字魂35号-经典雅黑" panose="00000500000000000000" pitchFamily="2" charset="-122"/>
                <a:sym typeface="+mn-ea"/>
              </a:rPr>
              <a:t>评审录入</a:t>
            </a:r>
            <a:endParaRPr lang="zh-CN" altLang="en-US" sz="3200" b="1" dirty="0">
              <a:latin typeface="黑体" panose="02010609060101010101" charset="-122"/>
              <a:ea typeface="黑体" panose="02010609060101010101" charset="-122"/>
            </a:endParaRPr>
          </a:p>
        </p:txBody>
      </p:sp>
      <p:cxnSp>
        <p:nvCxnSpPr>
          <p:cNvPr id="12" name="直接箭头连接符 11"/>
          <p:cNvCxnSpPr/>
          <p:nvPr/>
        </p:nvCxnSpPr>
        <p:spPr>
          <a:xfrm flipV="1">
            <a:off x="1015365" y="3274060"/>
            <a:ext cx="534670" cy="6985"/>
          </a:xfrm>
          <a:prstGeom prst="straightConnector1">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Administrator\Desktop\微信截图_20211027152544.png微信截图_20211027152544"/>
          <p:cNvPicPr>
            <a:picLocks noChangeAspect="1"/>
          </p:cNvPicPr>
          <p:nvPr/>
        </p:nvPicPr>
        <p:blipFill>
          <a:blip r:embed="rId3"/>
          <a:srcRect/>
          <a:stretch>
            <a:fillRect/>
          </a:stretch>
        </p:blipFill>
        <p:spPr>
          <a:xfrm>
            <a:off x="1405255" y="2130743"/>
            <a:ext cx="2702560" cy="2997835"/>
          </a:xfrm>
          <a:prstGeom prst="rect">
            <a:avLst/>
          </a:prstGeom>
        </p:spPr>
      </p:pic>
      <p:sp>
        <p:nvSpPr>
          <p:cNvPr id="18" name="矩形 17"/>
          <p:cNvSpPr/>
          <p:nvPr/>
        </p:nvSpPr>
        <p:spPr>
          <a:xfrm>
            <a:off x="4655185" y="1355090"/>
            <a:ext cx="7075170" cy="514477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AreaShape"/>
          <p:cNvSpPr/>
          <p:nvPr/>
        </p:nvSpPr>
        <p:spPr>
          <a:xfrm rot="2700000">
            <a:off x="3745230" y="1421765"/>
            <a:ext cx="5196840" cy="51968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pic>
        <p:nvPicPr>
          <p:cNvPr id="5" name="图片 4"/>
          <p:cNvPicPr>
            <a:picLocks noChangeAspect="1"/>
          </p:cNvPicPr>
          <p:nvPr/>
        </p:nvPicPr>
        <p:blipFill>
          <a:blip r:embed="rId4"/>
          <a:stretch>
            <a:fillRect/>
          </a:stretch>
        </p:blipFill>
        <p:spPr>
          <a:xfrm>
            <a:off x="0" y="0"/>
            <a:ext cx="1524000" cy="895350"/>
          </a:xfrm>
          <a:prstGeom prst="rect">
            <a:avLst/>
          </a:prstGeom>
        </p:spPr>
      </p:pic>
      <p:pic>
        <p:nvPicPr>
          <p:cNvPr id="23" name="图片 22" descr="C:\Users\Administrator\Desktop\微信截图_20211027153036.png微信截图_20211027153036"/>
          <p:cNvPicPr>
            <a:picLocks noChangeAspect="1"/>
          </p:cNvPicPr>
          <p:nvPr/>
        </p:nvPicPr>
        <p:blipFill>
          <a:blip r:embed="rId5"/>
          <a:srcRect/>
          <a:stretch>
            <a:fillRect/>
          </a:stretch>
        </p:blipFill>
        <p:spPr>
          <a:xfrm>
            <a:off x="5018405" y="2261870"/>
            <a:ext cx="6414770" cy="4025265"/>
          </a:xfrm>
          <a:prstGeom prst="rect">
            <a:avLst/>
          </a:prstGeom>
        </p:spPr>
      </p:pic>
      <p:cxnSp>
        <p:nvCxnSpPr>
          <p:cNvPr id="8" name="直接箭头连接符 7"/>
          <p:cNvCxnSpPr/>
          <p:nvPr/>
        </p:nvCxnSpPr>
        <p:spPr>
          <a:xfrm flipV="1">
            <a:off x="1015365" y="3785870"/>
            <a:ext cx="534670" cy="6985"/>
          </a:xfrm>
          <a:prstGeom prst="straightConnector1">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387350" y="2338070"/>
            <a:ext cx="737870" cy="3046095"/>
          </a:xfrm>
          <a:prstGeom prst="rect">
            <a:avLst/>
          </a:prstGeom>
          <a:solidFill>
            <a:schemeClr val="accent2">
              <a:lumMod val="20000"/>
              <a:lumOff val="80000"/>
            </a:schemeClr>
          </a:solidFill>
          <a:ln>
            <a:solidFill>
              <a:srgbClr val="C00000"/>
            </a:solidFill>
          </a:ln>
        </p:spPr>
        <p:txBody>
          <a:bodyPr wrap="square" rtlCol="0">
            <a:spAutoFit/>
          </a:bodyPr>
          <a:lstStyle/>
          <a:p>
            <a:r>
              <a:rPr lang="zh-CN" altLang="en-US" sz="3200" b="1" dirty="0">
                <a:latin typeface="黑体" panose="02010609060101010101" charset="-122"/>
                <a:ea typeface="黑体" panose="02010609060101010101" charset="-122"/>
              </a:rPr>
              <a:t>评审单位管理</a:t>
            </a:r>
          </a:p>
        </p:txBody>
      </p:sp>
      <p:sp>
        <p:nvSpPr>
          <p:cNvPr id="20" name="文本框 19"/>
          <p:cNvSpPr txBox="1"/>
          <p:nvPr/>
        </p:nvSpPr>
        <p:spPr>
          <a:xfrm>
            <a:off x="9504680" y="1588770"/>
            <a:ext cx="2225675" cy="460375"/>
          </a:xfrm>
          <a:prstGeom prst="rect">
            <a:avLst/>
          </a:prstGeom>
          <a:solidFill>
            <a:schemeClr val="accent2">
              <a:lumMod val="20000"/>
              <a:lumOff val="80000"/>
            </a:schemeClr>
          </a:solidFill>
          <a:ln>
            <a:solidFill>
              <a:srgbClr val="C00000"/>
            </a:solidFill>
          </a:ln>
        </p:spPr>
        <p:txBody>
          <a:bodyPr wrap="square" rtlCol="0">
            <a:spAutoFit/>
          </a:bodyPr>
          <a:lstStyle/>
          <a:p>
            <a:r>
              <a:rPr lang="zh-CN" altLang="en-US" sz="2400" dirty="0">
                <a:latin typeface="黑体" panose="02010609060101010101" charset="-122"/>
                <a:ea typeface="黑体" panose="02010609060101010101" charset="-122"/>
              </a:rPr>
              <a:t>单位基本情况</a:t>
            </a:r>
          </a:p>
        </p:txBody>
      </p:sp>
      <p:cxnSp>
        <p:nvCxnSpPr>
          <p:cNvPr id="6" name="肘形连接符 5"/>
          <p:cNvCxnSpPr/>
          <p:nvPr/>
        </p:nvCxnSpPr>
        <p:spPr>
          <a:xfrm>
            <a:off x="3180715" y="4168140"/>
            <a:ext cx="2001520" cy="3175"/>
          </a:xfrm>
          <a:prstGeom prst="bentConnector2">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125220" y="537845"/>
            <a:ext cx="2982595" cy="460375"/>
          </a:xfrm>
          <a:prstGeom prst="rect">
            <a:avLst/>
          </a:prstGeom>
          <a:noFill/>
        </p:spPr>
        <p:txBody>
          <a:bodyPr wrap="square" rtlCol="0">
            <a:spAutoFit/>
          </a:bodyPr>
          <a:lstStyle/>
          <a:p>
            <a:pPr algn="dist"/>
            <a:r>
              <a:rPr lang="zh-CN" altLang="en-US" sz="2400" dirty="0">
                <a:solidFill>
                  <a:schemeClr val="tx1"/>
                </a:solidFill>
                <a:latin typeface="字魂35号-经典雅黑" panose="00000500000000000000" pitchFamily="2" charset="-122"/>
                <a:ea typeface="字魂35号-经典雅黑" panose="00000500000000000000" pitchFamily="2" charset="-122"/>
                <a:sym typeface="+mn-ea"/>
              </a:rPr>
              <a:t>评审单位功能说明</a:t>
            </a:r>
          </a:p>
        </p:txBody>
      </p:sp>
      <p:sp>
        <p:nvSpPr>
          <p:cNvPr id="9" name="文本框 8"/>
          <p:cNvSpPr txBox="1"/>
          <p:nvPr/>
        </p:nvSpPr>
        <p:spPr>
          <a:xfrm>
            <a:off x="1565910" y="1275715"/>
            <a:ext cx="1834515" cy="460375"/>
          </a:xfrm>
          <a:prstGeom prst="rect">
            <a:avLst/>
          </a:prstGeom>
          <a:noFill/>
        </p:spPr>
        <p:txBody>
          <a:bodyPr wrap="square" rtlCol="0">
            <a:spAutoFit/>
          </a:bodyPr>
          <a:lstStyle/>
          <a:p>
            <a:pPr algn="dist"/>
            <a:r>
              <a:rPr lang="zh-CN" altLang="en-US" sz="2400" dirty="0">
                <a:ea typeface="黑体" panose="02010609060101010101" charset="-122"/>
                <a:sym typeface="+mn-ea"/>
              </a:rPr>
              <a:t>考评账号</a:t>
            </a:r>
            <a:endParaRPr lang="zh-CN" altLang="en-US" sz="2400" dirty="0">
              <a:solidFill>
                <a:schemeClr val="tx1"/>
              </a:solidFill>
              <a:latin typeface="字魂35号-经典雅黑" panose="00000500000000000000" pitchFamily="2" charset="-122"/>
              <a:ea typeface="字魂35号-经典雅黑" panose="00000500000000000000" pitchFamily="2" charset="-122"/>
              <a:sym typeface="+mn-ea"/>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Administrator\Desktop\微信截图_20211027152544.png微信截图_20211027152544"/>
          <p:cNvPicPr>
            <a:picLocks noChangeAspect="1"/>
          </p:cNvPicPr>
          <p:nvPr/>
        </p:nvPicPr>
        <p:blipFill>
          <a:blip r:embed="rId3"/>
          <a:srcRect/>
          <a:stretch>
            <a:fillRect/>
          </a:stretch>
        </p:blipFill>
        <p:spPr>
          <a:xfrm>
            <a:off x="1405255" y="2114233"/>
            <a:ext cx="2702560" cy="2997835"/>
          </a:xfrm>
          <a:prstGeom prst="rect">
            <a:avLst/>
          </a:prstGeom>
        </p:spPr>
      </p:pic>
      <p:sp>
        <p:nvSpPr>
          <p:cNvPr id="18" name="矩形 17"/>
          <p:cNvSpPr/>
          <p:nvPr/>
        </p:nvSpPr>
        <p:spPr>
          <a:xfrm>
            <a:off x="4657725" y="1355725"/>
            <a:ext cx="7126605" cy="509397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AreaShape"/>
          <p:cNvSpPr/>
          <p:nvPr/>
        </p:nvSpPr>
        <p:spPr>
          <a:xfrm rot="2700000">
            <a:off x="3745230" y="1421765"/>
            <a:ext cx="5196840" cy="51968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pic>
        <p:nvPicPr>
          <p:cNvPr id="5" name="图片 4"/>
          <p:cNvPicPr>
            <a:picLocks noChangeAspect="1"/>
          </p:cNvPicPr>
          <p:nvPr/>
        </p:nvPicPr>
        <p:blipFill>
          <a:blip r:embed="rId4"/>
          <a:stretch>
            <a:fillRect/>
          </a:stretch>
        </p:blipFill>
        <p:spPr>
          <a:xfrm>
            <a:off x="0" y="0"/>
            <a:ext cx="1524000" cy="895350"/>
          </a:xfrm>
          <a:prstGeom prst="rect">
            <a:avLst/>
          </a:prstGeom>
        </p:spPr>
      </p:pic>
      <p:cxnSp>
        <p:nvCxnSpPr>
          <p:cNvPr id="8" name="直接箭头连接符 7"/>
          <p:cNvCxnSpPr/>
          <p:nvPr/>
        </p:nvCxnSpPr>
        <p:spPr>
          <a:xfrm flipV="1">
            <a:off x="1015365" y="3769360"/>
            <a:ext cx="534670" cy="6985"/>
          </a:xfrm>
          <a:prstGeom prst="straightConnector1">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pic>
        <p:nvPicPr>
          <p:cNvPr id="19" name="图片 18" descr="C:\Users\Administrator\Desktop\微信截图_20211027152921.png微信截图_20211027152921"/>
          <p:cNvPicPr>
            <a:picLocks noChangeAspect="1"/>
          </p:cNvPicPr>
          <p:nvPr/>
        </p:nvPicPr>
        <p:blipFill>
          <a:blip r:embed="rId5"/>
          <a:srcRect/>
          <a:stretch>
            <a:fillRect/>
          </a:stretch>
        </p:blipFill>
        <p:spPr>
          <a:xfrm>
            <a:off x="4835525" y="2387600"/>
            <a:ext cx="6781165" cy="3641725"/>
          </a:xfrm>
          <a:prstGeom prst="rect">
            <a:avLst/>
          </a:prstGeom>
        </p:spPr>
      </p:pic>
      <p:sp>
        <p:nvSpPr>
          <p:cNvPr id="28" name="文本框 27"/>
          <p:cNvSpPr txBox="1"/>
          <p:nvPr/>
        </p:nvSpPr>
        <p:spPr>
          <a:xfrm>
            <a:off x="10183495" y="1635760"/>
            <a:ext cx="1614805" cy="460375"/>
          </a:xfrm>
          <a:prstGeom prst="rect">
            <a:avLst/>
          </a:prstGeom>
          <a:solidFill>
            <a:schemeClr val="accent2">
              <a:lumMod val="20000"/>
              <a:lumOff val="80000"/>
            </a:schemeClr>
          </a:solidFill>
          <a:ln>
            <a:solidFill>
              <a:srgbClr val="C00000"/>
            </a:solidFill>
          </a:ln>
        </p:spPr>
        <p:txBody>
          <a:bodyPr wrap="square" rtlCol="0">
            <a:spAutoFit/>
          </a:bodyPr>
          <a:lstStyle/>
          <a:p>
            <a:r>
              <a:rPr lang="zh-CN" altLang="zh-CN" sz="2400" dirty="0">
                <a:latin typeface="黑体" panose="02010609060101010101" charset="-122"/>
                <a:ea typeface="黑体" panose="02010609060101010101" charset="-122"/>
              </a:rPr>
              <a:t>评审人员</a:t>
            </a:r>
          </a:p>
        </p:txBody>
      </p:sp>
      <p:sp>
        <p:nvSpPr>
          <p:cNvPr id="24" name="文本框 23"/>
          <p:cNvSpPr txBox="1"/>
          <p:nvPr/>
        </p:nvSpPr>
        <p:spPr>
          <a:xfrm>
            <a:off x="387350" y="2338070"/>
            <a:ext cx="737870" cy="3046095"/>
          </a:xfrm>
          <a:prstGeom prst="rect">
            <a:avLst/>
          </a:prstGeom>
          <a:solidFill>
            <a:schemeClr val="accent2">
              <a:lumMod val="20000"/>
              <a:lumOff val="80000"/>
            </a:schemeClr>
          </a:solidFill>
          <a:ln>
            <a:solidFill>
              <a:srgbClr val="C00000"/>
            </a:solidFill>
          </a:ln>
        </p:spPr>
        <p:txBody>
          <a:bodyPr wrap="square" rtlCol="0">
            <a:spAutoFit/>
          </a:bodyPr>
          <a:lstStyle/>
          <a:p>
            <a:r>
              <a:rPr lang="zh-CN" altLang="en-US" sz="3200" b="1" dirty="0">
                <a:latin typeface="黑体" panose="02010609060101010101" charset="-122"/>
                <a:ea typeface="黑体" panose="02010609060101010101" charset="-122"/>
              </a:rPr>
              <a:t>评审单位管理</a:t>
            </a:r>
          </a:p>
        </p:txBody>
      </p:sp>
      <p:cxnSp>
        <p:nvCxnSpPr>
          <p:cNvPr id="6" name="肘形连接符 5"/>
          <p:cNvCxnSpPr/>
          <p:nvPr/>
        </p:nvCxnSpPr>
        <p:spPr>
          <a:xfrm>
            <a:off x="2851150" y="4546600"/>
            <a:ext cx="2001520" cy="3175"/>
          </a:xfrm>
          <a:prstGeom prst="bentConnector2">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125220" y="537845"/>
            <a:ext cx="2982595" cy="460375"/>
          </a:xfrm>
          <a:prstGeom prst="rect">
            <a:avLst/>
          </a:prstGeom>
          <a:noFill/>
        </p:spPr>
        <p:txBody>
          <a:bodyPr wrap="square" rtlCol="0">
            <a:spAutoFit/>
          </a:bodyPr>
          <a:lstStyle/>
          <a:p>
            <a:pPr algn="dist"/>
            <a:r>
              <a:rPr lang="zh-CN" altLang="en-US" sz="2400" dirty="0">
                <a:solidFill>
                  <a:schemeClr val="tx1"/>
                </a:solidFill>
                <a:latin typeface="字魂35号-经典雅黑" panose="00000500000000000000" pitchFamily="2" charset="-122"/>
                <a:ea typeface="字魂35号-经典雅黑" panose="00000500000000000000" pitchFamily="2" charset="-122"/>
                <a:sym typeface="+mn-ea"/>
              </a:rPr>
              <a:t>评审单位功能说明</a:t>
            </a:r>
          </a:p>
        </p:txBody>
      </p:sp>
      <p:sp>
        <p:nvSpPr>
          <p:cNvPr id="9" name="文本框 8"/>
          <p:cNvSpPr txBox="1"/>
          <p:nvPr/>
        </p:nvSpPr>
        <p:spPr>
          <a:xfrm>
            <a:off x="1565910" y="1275715"/>
            <a:ext cx="1834515" cy="460375"/>
          </a:xfrm>
          <a:prstGeom prst="rect">
            <a:avLst/>
          </a:prstGeom>
          <a:noFill/>
        </p:spPr>
        <p:txBody>
          <a:bodyPr wrap="square" rtlCol="0">
            <a:spAutoFit/>
          </a:bodyPr>
          <a:lstStyle/>
          <a:p>
            <a:pPr algn="dist"/>
            <a:r>
              <a:rPr lang="zh-CN" altLang="en-US" sz="2400" dirty="0">
                <a:ea typeface="黑体" panose="02010609060101010101" charset="-122"/>
                <a:sym typeface="+mn-ea"/>
              </a:rPr>
              <a:t>考评账号</a:t>
            </a:r>
            <a:endParaRPr lang="zh-CN" altLang="en-US" sz="2400" dirty="0">
              <a:solidFill>
                <a:schemeClr val="tx1"/>
              </a:solidFill>
              <a:latin typeface="字魂35号-经典雅黑" panose="00000500000000000000" pitchFamily="2" charset="-122"/>
              <a:ea typeface="字魂35号-经典雅黑" panose="00000500000000000000" pitchFamily="2" charset="-122"/>
              <a:sym typeface="+mn-ea"/>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Administrator\Desktop\微信截图_20211029172543.png微信截图_20211029172543"/>
          <p:cNvPicPr>
            <a:picLocks noChangeAspect="1"/>
          </p:cNvPicPr>
          <p:nvPr/>
        </p:nvPicPr>
        <p:blipFill>
          <a:blip r:embed="rId3"/>
          <a:srcRect/>
          <a:stretch>
            <a:fillRect/>
          </a:stretch>
        </p:blipFill>
        <p:spPr>
          <a:xfrm>
            <a:off x="1405255" y="2118995"/>
            <a:ext cx="2702560" cy="3021330"/>
          </a:xfrm>
          <a:prstGeom prst="rect">
            <a:avLst/>
          </a:prstGeom>
        </p:spPr>
      </p:pic>
      <p:sp>
        <p:nvSpPr>
          <p:cNvPr id="18" name="矩形 17"/>
          <p:cNvSpPr/>
          <p:nvPr/>
        </p:nvSpPr>
        <p:spPr>
          <a:xfrm>
            <a:off x="4572000" y="1355725"/>
            <a:ext cx="7310120" cy="446024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AreaShape"/>
          <p:cNvSpPr/>
          <p:nvPr/>
        </p:nvSpPr>
        <p:spPr>
          <a:xfrm rot="2700000">
            <a:off x="3745230" y="1421765"/>
            <a:ext cx="5196840" cy="51968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pic>
        <p:nvPicPr>
          <p:cNvPr id="5" name="图片 4"/>
          <p:cNvPicPr>
            <a:picLocks noChangeAspect="1"/>
          </p:cNvPicPr>
          <p:nvPr/>
        </p:nvPicPr>
        <p:blipFill>
          <a:blip r:embed="rId4"/>
          <a:stretch>
            <a:fillRect/>
          </a:stretch>
        </p:blipFill>
        <p:spPr>
          <a:xfrm>
            <a:off x="0" y="0"/>
            <a:ext cx="1524000" cy="895350"/>
          </a:xfrm>
          <a:prstGeom prst="rect">
            <a:avLst/>
          </a:prstGeom>
        </p:spPr>
      </p:pic>
      <p:pic>
        <p:nvPicPr>
          <p:cNvPr id="23" name="图片 22" descr="C:\Users\Administrator\Desktop\微信截图_20211029172724.png微信截图_20211029172724"/>
          <p:cNvPicPr>
            <a:picLocks noChangeAspect="1"/>
          </p:cNvPicPr>
          <p:nvPr/>
        </p:nvPicPr>
        <p:blipFill>
          <a:blip r:embed="rId5"/>
          <a:srcRect/>
          <a:stretch>
            <a:fillRect/>
          </a:stretch>
        </p:blipFill>
        <p:spPr>
          <a:xfrm>
            <a:off x="4752975" y="2437130"/>
            <a:ext cx="7019925" cy="3246755"/>
          </a:xfrm>
          <a:prstGeom prst="rect">
            <a:avLst/>
          </a:prstGeom>
        </p:spPr>
      </p:pic>
      <p:cxnSp>
        <p:nvCxnSpPr>
          <p:cNvPr id="8" name="直接箭头连接符 7"/>
          <p:cNvCxnSpPr/>
          <p:nvPr/>
        </p:nvCxnSpPr>
        <p:spPr>
          <a:xfrm flipV="1">
            <a:off x="1015365" y="2679700"/>
            <a:ext cx="534670" cy="6985"/>
          </a:xfrm>
          <a:prstGeom prst="straightConnector1">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387350" y="2324735"/>
            <a:ext cx="737870" cy="2061210"/>
          </a:xfrm>
          <a:prstGeom prst="rect">
            <a:avLst/>
          </a:prstGeom>
          <a:solidFill>
            <a:schemeClr val="accent2">
              <a:lumMod val="20000"/>
              <a:lumOff val="80000"/>
            </a:schemeClr>
          </a:solidFill>
          <a:ln>
            <a:solidFill>
              <a:srgbClr val="C00000"/>
            </a:solidFill>
          </a:ln>
        </p:spPr>
        <p:txBody>
          <a:bodyPr wrap="square" rtlCol="0">
            <a:spAutoFit/>
          </a:bodyPr>
          <a:lstStyle/>
          <a:p>
            <a:r>
              <a:rPr lang="en-US" altLang="zh-CN" sz="3200" b="1" dirty="0">
                <a:latin typeface="黑体" panose="02010609060101010101" charset="-122"/>
                <a:ea typeface="黑体" panose="02010609060101010101" charset="-122"/>
              </a:rPr>
              <a:t>报告审核</a:t>
            </a:r>
          </a:p>
        </p:txBody>
      </p:sp>
      <p:sp>
        <p:nvSpPr>
          <p:cNvPr id="20" name="文本框 19"/>
          <p:cNvSpPr txBox="1"/>
          <p:nvPr/>
        </p:nvSpPr>
        <p:spPr>
          <a:xfrm>
            <a:off x="10738485" y="1638300"/>
            <a:ext cx="1141095" cy="460375"/>
          </a:xfrm>
          <a:prstGeom prst="rect">
            <a:avLst/>
          </a:prstGeom>
          <a:solidFill>
            <a:schemeClr val="accent2">
              <a:lumMod val="20000"/>
              <a:lumOff val="80000"/>
            </a:schemeClr>
          </a:solidFill>
          <a:ln>
            <a:solidFill>
              <a:srgbClr val="C00000"/>
            </a:solidFill>
          </a:ln>
        </p:spPr>
        <p:txBody>
          <a:bodyPr wrap="square" rtlCol="0">
            <a:spAutoFit/>
          </a:bodyPr>
          <a:lstStyle/>
          <a:p>
            <a:r>
              <a:rPr lang="zh-CN" altLang="zh-CN" sz="2400" dirty="0">
                <a:latin typeface="黑体" panose="02010609060101010101" charset="-122"/>
                <a:ea typeface="黑体" panose="02010609060101010101" charset="-122"/>
              </a:rPr>
              <a:t>未审核</a:t>
            </a:r>
          </a:p>
        </p:txBody>
      </p:sp>
      <p:sp>
        <p:nvSpPr>
          <p:cNvPr id="11" name="文本框 10"/>
          <p:cNvSpPr txBox="1"/>
          <p:nvPr/>
        </p:nvSpPr>
        <p:spPr>
          <a:xfrm>
            <a:off x="1125220" y="537845"/>
            <a:ext cx="2982595" cy="460375"/>
          </a:xfrm>
          <a:prstGeom prst="rect">
            <a:avLst/>
          </a:prstGeom>
          <a:noFill/>
        </p:spPr>
        <p:txBody>
          <a:bodyPr wrap="square" rtlCol="0">
            <a:spAutoFit/>
          </a:bodyPr>
          <a:lstStyle/>
          <a:p>
            <a:pPr algn="dist"/>
            <a:r>
              <a:rPr lang="zh-CN" altLang="en-US" sz="2400" dirty="0">
                <a:solidFill>
                  <a:schemeClr val="tx1"/>
                </a:solidFill>
                <a:latin typeface="字魂35号-经典雅黑" panose="00000500000000000000" pitchFamily="2" charset="-122"/>
                <a:ea typeface="字魂35号-经典雅黑" panose="00000500000000000000" pitchFamily="2" charset="-122"/>
                <a:sym typeface="+mn-ea"/>
              </a:rPr>
              <a:t>评审单位功能说明</a:t>
            </a:r>
          </a:p>
        </p:txBody>
      </p:sp>
      <p:cxnSp>
        <p:nvCxnSpPr>
          <p:cNvPr id="6" name="肘形连接符 5"/>
          <p:cNvCxnSpPr/>
          <p:nvPr/>
        </p:nvCxnSpPr>
        <p:spPr>
          <a:xfrm>
            <a:off x="2834005" y="3079750"/>
            <a:ext cx="2001520" cy="3175"/>
          </a:xfrm>
          <a:prstGeom prst="bentConnector2">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565910" y="1275715"/>
            <a:ext cx="1834515" cy="460375"/>
          </a:xfrm>
          <a:prstGeom prst="rect">
            <a:avLst/>
          </a:prstGeom>
          <a:noFill/>
        </p:spPr>
        <p:txBody>
          <a:bodyPr wrap="square" rtlCol="0">
            <a:spAutoFit/>
          </a:bodyPr>
          <a:lstStyle/>
          <a:p>
            <a:pPr algn="dist"/>
            <a:r>
              <a:rPr lang="zh-CN" altLang="en-US" sz="2400" dirty="0">
                <a:ea typeface="黑体" panose="02010609060101010101" charset="-122"/>
                <a:sym typeface="+mn-ea"/>
              </a:rPr>
              <a:t>批准账号</a:t>
            </a:r>
            <a:endParaRPr lang="zh-CN" altLang="en-US" sz="2400" dirty="0">
              <a:solidFill>
                <a:schemeClr val="tx1"/>
              </a:solidFill>
              <a:latin typeface="字魂35号-经典雅黑" panose="00000500000000000000" pitchFamily="2" charset="-122"/>
              <a:ea typeface="字魂35号-经典雅黑" panose="00000500000000000000" pitchFamily="2" charset="-122"/>
              <a:sym typeface="+mn-ea"/>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Administrator\Desktop\微信截图_20211029172543.png微信截图_20211029172543"/>
          <p:cNvPicPr>
            <a:picLocks noChangeAspect="1"/>
          </p:cNvPicPr>
          <p:nvPr/>
        </p:nvPicPr>
        <p:blipFill>
          <a:blip r:embed="rId3"/>
          <a:srcRect/>
          <a:stretch>
            <a:fillRect/>
          </a:stretch>
        </p:blipFill>
        <p:spPr>
          <a:xfrm>
            <a:off x="1405255" y="2118995"/>
            <a:ext cx="2702560" cy="3021330"/>
          </a:xfrm>
          <a:prstGeom prst="rect">
            <a:avLst/>
          </a:prstGeom>
        </p:spPr>
      </p:pic>
      <p:sp>
        <p:nvSpPr>
          <p:cNvPr id="18" name="矩形 17"/>
          <p:cNvSpPr/>
          <p:nvPr/>
        </p:nvSpPr>
        <p:spPr>
          <a:xfrm>
            <a:off x="4404995" y="1355725"/>
            <a:ext cx="7477125" cy="517715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AreaShape"/>
          <p:cNvSpPr/>
          <p:nvPr/>
        </p:nvSpPr>
        <p:spPr>
          <a:xfrm rot="2700000">
            <a:off x="3745230" y="1421765"/>
            <a:ext cx="5196840" cy="51968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pic>
        <p:nvPicPr>
          <p:cNvPr id="5" name="图片 4"/>
          <p:cNvPicPr>
            <a:picLocks noChangeAspect="1"/>
          </p:cNvPicPr>
          <p:nvPr/>
        </p:nvPicPr>
        <p:blipFill>
          <a:blip r:embed="rId4"/>
          <a:stretch>
            <a:fillRect/>
          </a:stretch>
        </p:blipFill>
        <p:spPr>
          <a:xfrm>
            <a:off x="0" y="0"/>
            <a:ext cx="1524000" cy="895350"/>
          </a:xfrm>
          <a:prstGeom prst="rect">
            <a:avLst/>
          </a:prstGeom>
        </p:spPr>
      </p:pic>
      <p:pic>
        <p:nvPicPr>
          <p:cNvPr id="23" name="图片 22" descr="C:\Users\Administrator\Desktop\微信截图_20211029172820.png微信截图_20211029172820"/>
          <p:cNvPicPr>
            <a:picLocks noChangeAspect="1"/>
          </p:cNvPicPr>
          <p:nvPr/>
        </p:nvPicPr>
        <p:blipFill>
          <a:blip r:embed="rId5"/>
          <a:srcRect/>
          <a:stretch>
            <a:fillRect/>
          </a:stretch>
        </p:blipFill>
        <p:spPr>
          <a:xfrm>
            <a:off x="4648835" y="2437130"/>
            <a:ext cx="6970395" cy="3950335"/>
          </a:xfrm>
          <a:prstGeom prst="rect">
            <a:avLst/>
          </a:prstGeom>
        </p:spPr>
      </p:pic>
      <p:cxnSp>
        <p:nvCxnSpPr>
          <p:cNvPr id="8" name="直接箭头连接符 7"/>
          <p:cNvCxnSpPr/>
          <p:nvPr/>
        </p:nvCxnSpPr>
        <p:spPr>
          <a:xfrm flipV="1">
            <a:off x="1015365" y="2679700"/>
            <a:ext cx="534670" cy="6985"/>
          </a:xfrm>
          <a:prstGeom prst="straightConnector1">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387350" y="2324735"/>
            <a:ext cx="737870" cy="2061210"/>
          </a:xfrm>
          <a:prstGeom prst="rect">
            <a:avLst/>
          </a:prstGeom>
          <a:solidFill>
            <a:schemeClr val="accent2">
              <a:lumMod val="20000"/>
              <a:lumOff val="80000"/>
            </a:schemeClr>
          </a:solidFill>
          <a:ln>
            <a:solidFill>
              <a:srgbClr val="C00000"/>
            </a:solidFill>
          </a:ln>
        </p:spPr>
        <p:txBody>
          <a:bodyPr wrap="square" rtlCol="0">
            <a:spAutoFit/>
          </a:bodyPr>
          <a:lstStyle/>
          <a:p>
            <a:r>
              <a:rPr lang="en-US" altLang="zh-CN" sz="3200" b="1" dirty="0">
                <a:latin typeface="黑体" panose="02010609060101010101" charset="-122"/>
                <a:ea typeface="黑体" panose="02010609060101010101" charset="-122"/>
              </a:rPr>
              <a:t>报告审核</a:t>
            </a:r>
          </a:p>
        </p:txBody>
      </p:sp>
      <p:sp>
        <p:nvSpPr>
          <p:cNvPr id="20" name="文本框 19"/>
          <p:cNvSpPr txBox="1"/>
          <p:nvPr/>
        </p:nvSpPr>
        <p:spPr>
          <a:xfrm>
            <a:off x="10738485" y="1638300"/>
            <a:ext cx="1141095" cy="460375"/>
          </a:xfrm>
          <a:prstGeom prst="rect">
            <a:avLst/>
          </a:prstGeom>
          <a:solidFill>
            <a:schemeClr val="accent2">
              <a:lumMod val="20000"/>
              <a:lumOff val="80000"/>
            </a:schemeClr>
          </a:solidFill>
          <a:ln>
            <a:solidFill>
              <a:srgbClr val="C00000"/>
            </a:solidFill>
          </a:ln>
        </p:spPr>
        <p:txBody>
          <a:bodyPr wrap="square" rtlCol="0">
            <a:spAutoFit/>
          </a:bodyPr>
          <a:lstStyle/>
          <a:p>
            <a:r>
              <a:rPr lang="zh-CN" altLang="zh-CN" sz="2400" dirty="0">
                <a:latin typeface="黑体" panose="02010609060101010101" charset="-122"/>
                <a:ea typeface="黑体" panose="02010609060101010101" charset="-122"/>
              </a:rPr>
              <a:t>已审核</a:t>
            </a:r>
          </a:p>
        </p:txBody>
      </p:sp>
      <p:sp>
        <p:nvSpPr>
          <p:cNvPr id="11" name="文本框 10"/>
          <p:cNvSpPr txBox="1"/>
          <p:nvPr/>
        </p:nvSpPr>
        <p:spPr>
          <a:xfrm>
            <a:off x="1125220" y="537845"/>
            <a:ext cx="2982595" cy="460375"/>
          </a:xfrm>
          <a:prstGeom prst="rect">
            <a:avLst/>
          </a:prstGeom>
          <a:noFill/>
        </p:spPr>
        <p:txBody>
          <a:bodyPr wrap="square" rtlCol="0">
            <a:spAutoFit/>
          </a:bodyPr>
          <a:lstStyle/>
          <a:p>
            <a:pPr algn="dist"/>
            <a:r>
              <a:rPr lang="zh-CN" altLang="en-US" sz="2400" dirty="0">
                <a:solidFill>
                  <a:schemeClr val="tx1"/>
                </a:solidFill>
                <a:latin typeface="字魂35号-经典雅黑" panose="00000500000000000000" pitchFamily="2" charset="-122"/>
                <a:ea typeface="字魂35号-经典雅黑" panose="00000500000000000000" pitchFamily="2" charset="-122"/>
                <a:sym typeface="+mn-ea"/>
              </a:rPr>
              <a:t>评审单位功能说明</a:t>
            </a:r>
          </a:p>
        </p:txBody>
      </p:sp>
      <p:cxnSp>
        <p:nvCxnSpPr>
          <p:cNvPr id="6" name="肘形连接符 5"/>
          <p:cNvCxnSpPr/>
          <p:nvPr/>
        </p:nvCxnSpPr>
        <p:spPr>
          <a:xfrm>
            <a:off x="2834005" y="3393440"/>
            <a:ext cx="2001520" cy="3175"/>
          </a:xfrm>
          <a:prstGeom prst="bentConnector2">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565910" y="1275715"/>
            <a:ext cx="1834515" cy="460375"/>
          </a:xfrm>
          <a:prstGeom prst="rect">
            <a:avLst/>
          </a:prstGeom>
          <a:noFill/>
        </p:spPr>
        <p:txBody>
          <a:bodyPr wrap="square" rtlCol="0">
            <a:spAutoFit/>
          </a:bodyPr>
          <a:lstStyle/>
          <a:p>
            <a:pPr algn="dist"/>
            <a:r>
              <a:rPr lang="zh-CN" altLang="en-US" sz="2400" dirty="0">
                <a:ea typeface="黑体" panose="02010609060101010101" charset="-122"/>
                <a:sym typeface="+mn-ea"/>
              </a:rPr>
              <a:t>批准账号</a:t>
            </a:r>
            <a:endParaRPr lang="zh-CN" altLang="en-US" sz="2400" dirty="0">
              <a:solidFill>
                <a:schemeClr val="tx1"/>
              </a:solidFill>
              <a:latin typeface="字魂35号-经典雅黑" panose="00000500000000000000" pitchFamily="2" charset="-122"/>
              <a:ea typeface="字魂35号-经典雅黑" panose="00000500000000000000" pitchFamily="2" charset="-122"/>
              <a:sym typeface="+mn-ea"/>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userDrawn="1"/>
        </p:nvSpPr>
        <p:spPr>
          <a:xfrm>
            <a:off x="3051175" y="2263140"/>
            <a:ext cx="6333490" cy="1568450"/>
          </a:xfrm>
          <a:prstGeom prst="rect">
            <a:avLst/>
          </a:prstGeom>
          <a:noFill/>
        </p:spPr>
        <p:txBody>
          <a:bodyPr wrap="square" rtlCol="0">
            <a:spAutoFit/>
          </a:bodyPr>
          <a:lstStyle/>
          <a:p>
            <a:pPr algn="dist"/>
            <a:r>
              <a:rPr lang="zh-CN" altLang="en-US" sz="9600" b="1" spc="300" dirty="0">
                <a:solidFill>
                  <a:schemeClr val="tx1"/>
                </a:solidFill>
                <a:effectLst/>
                <a:latin typeface="思源黑体 CN Heavy" panose="020B0A00000000000000" charset="-122"/>
                <a:ea typeface="思源黑体 CN Heavy" panose="020B0A00000000000000" charset="-122"/>
              </a:rPr>
              <a:t>谢谢观看</a:t>
            </a:r>
          </a:p>
        </p:txBody>
      </p:sp>
      <p:grpSp>
        <p:nvGrpSpPr>
          <p:cNvPr id="3" name="组合 2"/>
          <p:cNvGrpSpPr/>
          <p:nvPr userDrawn="1"/>
        </p:nvGrpSpPr>
        <p:grpSpPr>
          <a:xfrm>
            <a:off x="2559050" y="4819650"/>
            <a:ext cx="6668135" cy="179070"/>
            <a:chOff x="2689974" y="4128137"/>
            <a:chExt cx="6668135" cy="178802"/>
          </a:xfrm>
        </p:grpSpPr>
        <p:cxnSp>
          <p:nvCxnSpPr>
            <p:cNvPr id="12" name="直接连接符 11"/>
            <p:cNvCxnSpPr/>
            <p:nvPr userDrawn="1"/>
          </p:nvCxnSpPr>
          <p:spPr>
            <a:xfrm>
              <a:off x="2689974" y="4306939"/>
              <a:ext cx="6668135" cy="0"/>
            </a:xfrm>
            <a:prstGeom prst="line">
              <a:avLst/>
            </a:prstGeom>
            <a:ln>
              <a:solidFill>
                <a:srgbClr val="1E4A7A"/>
              </a:solidFill>
            </a:ln>
          </p:spPr>
          <p:style>
            <a:lnRef idx="1">
              <a:schemeClr val="accent1"/>
            </a:lnRef>
            <a:fillRef idx="0">
              <a:schemeClr val="accent1"/>
            </a:fillRef>
            <a:effectRef idx="0">
              <a:schemeClr val="accent1"/>
            </a:effectRef>
            <a:fontRef idx="minor">
              <a:schemeClr val="tx1"/>
            </a:fontRef>
          </p:style>
        </p:cxnSp>
        <p:sp>
          <p:nvSpPr>
            <p:cNvPr id="13" name="矩形: 圆角 12"/>
            <p:cNvSpPr/>
            <p:nvPr userDrawn="1"/>
          </p:nvSpPr>
          <p:spPr>
            <a:xfrm>
              <a:off x="4647565" y="4128137"/>
              <a:ext cx="3052445" cy="174625"/>
            </a:xfrm>
            <a:prstGeom prst="triangle">
              <a:avLst/>
            </a:prstGeom>
            <a:solidFill>
              <a:srgbClr val="1E4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A70D2"/>
                </a:solidFill>
              </a:endParaRPr>
            </a:p>
          </p:txBody>
        </p:sp>
      </p:grpSp>
      <p:grpSp>
        <p:nvGrpSpPr>
          <p:cNvPr id="33" name="组合 32"/>
          <p:cNvGrpSpPr/>
          <p:nvPr/>
        </p:nvGrpSpPr>
        <p:grpSpPr>
          <a:xfrm>
            <a:off x="0" y="-11430"/>
            <a:ext cx="5265578" cy="5260414"/>
            <a:chOff x="0" y="0"/>
            <a:chExt cx="6643" cy="7367"/>
          </a:xfrm>
        </p:grpSpPr>
        <p:sp>
          <p:nvSpPr>
            <p:cNvPr id="32" name="矩形: 圆顶角 5"/>
            <p:cNvSpPr/>
            <p:nvPr/>
          </p:nvSpPr>
          <p:spPr>
            <a:xfrm flipV="1">
              <a:off x="0" y="16"/>
              <a:ext cx="5770" cy="7351"/>
            </a:xfrm>
            <a:custGeom>
              <a:avLst/>
              <a:gdLst>
                <a:gd name="connsiteX0" fmla="*/ 0 w 5721"/>
                <a:gd name="connsiteY0" fmla="*/ 5876 h 5876"/>
                <a:gd name="connsiteX1" fmla="*/ 0 w 5721"/>
                <a:gd name="connsiteY1" fmla="*/ 0 h 5876"/>
                <a:gd name="connsiteX2" fmla="*/ 5721 w 5721"/>
                <a:gd name="connsiteY2" fmla="*/ 5876 h 5876"/>
                <a:gd name="connsiteX3" fmla="*/ 0 w 5721"/>
                <a:gd name="connsiteY3" fmla="*/ 5876 h 5876"/>
              </a:gdLst>
              <a:ahLst/>
              <a:cxnLst>
                <a:cxn ang="0">
                  <a:pos x="connsiteX0" y="connsiteY0"/>
                </a:cxn>
                <a:cxn ang="0">
                  <a:pos x="connsiteX1" y="connsiteY1"/>
                </a:cxn>
                <a:cxn ang="0">
                  <a:pos x="connsiteX2" y="connsiteY2"/>
                </a:cxn>
                <a:cxn ang="0">
                  <a:pos x="connsiteX3" y="connsiteY3"/>
                </a:cxn>
              </a:cxnLst>
              <a:rect l="l" t="t" r="r" b="b"/>
              <a:pathLst>
                <a:path w="5721" h="5876">
                  <a:moveTo>
                    <a:pt x="0" y="5876"/>
                  </a:moveTo>
                  <a:lnTo>
                    <a:pt x="0" y="0"/>
                  </a:lnTo>
                  <a:cubicBezTo>
                    <a:pt x="787" y="2810"/>
                    <a:pt x="2306" y="4430"/>
                    <a:pt x="5721" y="5876"/>
                  </a:cubicBezTo>
                  <a:lnTo>
                    <a:pt x="0" y="5876"/>
                  </a:lnTo>
                  <a:close/>
                </a:path>
              </a:pathLst>
            </a:custGeom>
            <a:solidFill>
              <a:srgbClr val="A0B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顶角 5"/>
            <p:cNvSpPr/>
            <p:nvPr/>
          </p:nvSpPr>
          <p:spPr>
            <a:xfrm flipV="1">
              <a:off x="0" y="0"/>
              <a:ext cx="6643" cy="5640"/>
            </a:xfrm>
            <a:custGeom>
              <a:avLst/>
              <a:gdLst>
                <a:gd name="connsiteX0" fmla="*/ 0 w 5721"/>
                <a:gd name="connsiteY0" fmla="*/ 5876 h 5876"/>
                <a:gd name="connsiteX1" fmla="*/ 0 w 5721"/>
                <a:gd name="connsiteY1" fmla="*/ 0 h 5876"/>
                <a:gd name="connsiteX2" fmla="*/ 5721 w 5721"/>
                <a:gd name="connsiteY2" fmla="*/ 5876 h 5876"/>
                <a:gd name="connsiteX3" fmla="*/ 0 w 5721"/>
                <a:gd name="connsiteY3" fmla="*/ 5876 h 5876"/>
              </a:gdLst>
              <a:ahLst/>
              <a:cxnLst>
                <a:cxn ang="0">
                  <a:pos x="connsiteX0" y="connsiteY0"/>
                </a:cxn>
                <a:cxn ang="0">
                  <a:pos x="connsiteX1" y="connsiteY1"/>
                </a:cxn>
                <a:cxn ang="0">
                  <a:pos x="connsiteX2" y="connsiteY2"/>
                </a:cxn>
                <a:cxn ang="0">
                  <a:pos x="connsiteX3" y="connsiteY3"/>
                </a:cxn>
              </a:cxnLst>
              <a:rect l="l" t="t" r="r" b="b"/>
              <a:pathLst>
                <a:path w="5721" h="5876">
                  <a:moveTo>
                    <a:pt x="0" y="5876"/>
                  </a:moveTo>
                  <a:lnTo>
                    <a:pt x="0" y="0"/>
                  </a:lnTo>
                  <a:cubicBezTo>
                    <a:pt x="787" y="2810"/>
                    <a:pt x="2306" y="4430"/>
                    <a:pt x="5721" y="5876"/>
                  </a:cubicBezTo>
                  <a:lnTo>
                    <a:pt x="0" y="5876"/>
                  </a:lnTo>
                  <a:close/>
                </a:path>
              </a:pathLst>
            </a:custGeom>
            <a:solidFill>
              <a:srgbClr val="1E4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flipH="1" flipV="1">
            <a:off x="8926195" y="4156075"/>
            <a:ext cx="3265805" cy="2701925"/>
            <a:chOff x="0" y="0"/>
            <a:chExt cx="6642" cy="7350"/>
          </a:xfrm>
        </p:grpSpPr>
        <p:sp>
          <p:nvSpPr>
            <p:cNvPr id="35" name="矩形: 圆顶角 5"/>
            <p:cNvSpPr/>
            <p:nvPr/>
          </p:nvSpPr>
          <p:spPr>
            <a:xfrm flipV="1">
              <a:off x="0" y="0"/>
              <a:ext cx="5770" cy="7351"/>
            </a:xfrm>
            <a:custGeom>
              <a:avLst/>
              <a:gdLst>
                <a:gd name="connsiteX0" fmla="*/ 0 w 5721"/>
                <a:gd name="connsiteY0" fmla="*/ 5876 h 5876"/>
                <a:gd name="connsiteX1" fmla="*/ 0 w 5721"/>
                <a:gd name="connsiteY1" fmla="*/ 0 h 5876"/>
                <a:gd name="connsiteX2" fmla="*/ 5721 w 5721"/>
                <a:gd name="connsiteY2" fmla="*/ 5876 h 5876"/>
                <a:gd name="connsiteX3" fmla="*/ 0 w 5721"/>
                <a:gd name="connsiteY3" fmla="*/ 5876 h 5876"/>
              </a:gdLst>
              <a:ahLst/>
              <a:cxnLst>
                <a:cxn ang="0">
                  <a:pos x="connsiteX0" y="connsiteY0"/>
                </a:cxn>
                <a:cxn ang="0">
                  <a:pos x="connsiteX1" y="connsiteY1"/>
                </a:cxn>
                <a:cxn ang="0">
                  <a:pos x="connsiteX2" y="connsiteY2"/>
                </a:cxn>
                <a:cxn ang="0">
                  <a:pos x="connsiteX3" y="connsiteY3"/>
                </a:cxn>
              </a:cxnLst>
              <a:rect l="l" t="t" r="r" b="b"/>
              <a:pathLst>
                <a:path w="5721" h="5876">
                  <a:moveTo>
                    <a:pt x="0" y="5876"/>
                  </a:moveTo>
                  <a:lnTo>
                    <a:pt x="0" y="0"/>
                  </a:lnTo>
                  <a:cubicBezTo>
                    <a:pt x="787" y="2810"/>
                    <a:pt x="2306" y="4430"/>
                    <a:pt x="5721" y="5876"/>
                  </a:cubicBezTo>
                  <a:lnTo>
                    <a:pt x="0" y="5876"/>
                  </a:lnTo>
                  <a:close/>
                </a:path>
              </a:pathLst>
            </a:custGeom>
            <a:solidFill>
              <a:srgbClr val="A0B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圆顶角 5"/>
            <p:cNvSpPr/>
            <p:nvPr/>
          </p:nvSpPr>
          <p:spPr>
            <a:xfrm flipV="1">
              <a:off x="0" y="0"/>
              <a:ext cx="6643" cy="5640"/>
            </a:xfrm>
            <a:custGeom>
              <a:avLst/>
              <a:gdLst>
                <a:gd name="connsiteX0" fmla="*/ 0 w 5721"/>
                <a:gd name="connsiteY0" fmla="*/ 5876 h 5876"/>
                <a:gd name="connsiteX1" fmla="*/ 0 w 5721"/>
                <a:gd name="connsiteY1" fmla="*/ 0 h 5876"/>
                <a:gd name="connsiteX2" fmla="*/ 5721 w 5721"/>
                <a:gd name="connsiteY2" fmla="*/ 5876 h 5876"/>
                <a:gd name="connsiteX3" fmla="*/ 0 w 5721"/>
                <a:gd name="connsiteY3" fmla="*/ 5876 h 5876"/>
              </a:gdLst>
              <a:ahLst/>
              <a:cxnLst>
                <a:cxn ang="0">
                  <a:pos x="connsiteX0" y="connsiteY0"/>
                </a:cxn>
                <a:cxn ang="0">
                  <a:pos x="connsiteX1" y="connsiteY1"/>
                </a:cxn>
                <a:cxn ang="0">
                  <a:pos x="connsiteX2" y="connsiteY2"/>
                </a:cxn>
                <a:cxn ang="0">
                  <a:pos x="connsiteX3" y="connsiteY3"/>
                </a:cxn>
              </a:cxnLst>
              <a:rect l="l" t="t" r="r" b="b"/>
              <a:pathLst>
                <a:path w="5721" h="5876">
                  <a:moveTo>
                    <a:pt x="0" y="5876"/>
                  </a:moveTo>
                  <a:lnTo>
                    <a:pt x="0" y="0"/>
                  </a:lnTo>
                  <a:cubicBezTo>
                    <a:pt x="787" y="2810"/>
                    <a:pt x="2306" y="4430"/>
                    <a:pt x="5721" y="5876"/>
                  </a:cubicBezTo>
                  <a:lnTo>
                    <a:pt x="0" y="5876"/>
                  </a:lnTo>
                  <a:close/>
                </a:path>
              </a:pathLst>
            </a:custGeom>
            <a:solidFill>
              <a:srgbClr val="1E4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34035" y="1367790"/>
            <a:ext cx="11278870" cy="482981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635" y="8255"/>
            <a:ext cx="5325110" cy="1236345"/>
            <a:chOff x="1" y="13"/>
            <a:chExt cx="8386" cy="1947"/>
          </a:xfrm>
        </p:grpSpPr>
        <p:sp>
          <p:nvSpPr>
            <p:cNvPr id="5" name="文本框 4"/>
            <p:cNvSpPr txBox="1"/>
            <p:nvPr/>
          </p:nvSpPr>
          <p:spPr>
            <a:xfrm>
              <a:off x="1772" y="847"/>
              <a:ext cx="6615" cy="1113"/>
            </a:xfrm>
            <a:prstGeom prst="rect">
              <a:avLst/>
            </a:prstGeom>
            <a:noFill/>
          </p:spPr>
          <p:txBody>
            <a:bodyPr wrap="square" rtlCol="0">
              <a:spAutoFit/>
            </a:bodyPr>
            <a:lstStyle/>
            <a:p>
              <a:pPr algn="dist"/>
              <a:r>
                <a:rPr lang="zh-CN" altLang="en-US" sz="4000" b="1" dirty="0">
                  <a:solidFill>
                    <a:srgbClr val="1E4A7A"/>
                  </a:solidFill>
                  <a:latin typeface="字魂5号-无外润黑体" panose="00000500000000000000" pitchFamily="2" charset="-122"/>
                  <a:ea typeface="字魂5号-无外润黑体" panose="00000500000000000000" pitchFamily="2" charset="-122"/>
                  <a:sym typeface="+mn-ea"/>
                </a:rPr>
                <a:t>三级标准化流程</a:t>
              </a:r>
              <a:endParaRPr lang="zh-CN" altLang="en-US" sz="4000" dirty="0">
                <a:solidFill>
                  <a:schemeClr val="tx1"/>
                </a:solidFill>
                <a:latin typeface="字魂35号-经典雅黑" panose="00000500000000000000" pitchFamily="2" charset="-122"/>
                <a:ea typeface="字魂35号-经典雅黑" panose="00000500000000000000" pitchFamily="2" charset="-122"/>
                <a:sym typeface="+mn-ea"/>
              </a:endParaRPr>
            </a:p>
          </p:txBody>
        </p:sp>
        <p:pic>
          <p:nvPicPr>
            <p:cNvPr id="43" name="图片 42"/>
            <p:cNvPicPr>
              <a:picLocks noChangeAspect="1"/>
            </p:cNvPicPr>
            <p:nvPr/>
          </p:nvPicPr>
          <p:blipFill>
            <a:blip r:embed="rId3"/>
            <a:stretch>
              <a:fillRect/>
            </a:stretch>
          </p:blipFill>
          <p:spPr>
            <a:xfrm>
              <a:off x="1" y="13"/>
              <a:ext cx="2400" cy="1410"/>
            </a:xfrm>
            <a:prstGeom prst="rect">
              <a:avLst/>
            </a:prstGeom>
          </p:spPr>
        </p:pic>
      </p:grpSp>
      <p:sp>
        <p:nvSpPr>
          <p:cNvPr id="53" name="矩形 52"/>
          <p:cNvSpPr/>
          <p:nvPr/>
        </p:nvSpPr>
        <p:spPr>
          <a:xfrm rot="10800000" flipV="1">
            <a:off x="635" y="6661785"/>
            <a:ext cx="880745" cy="195580"/>
          </a:xfrm>
          <a:prstGeom prst="rect">
            <a:avLst/>
          </a:prstGeom>
          <a:solidFill>
            <a:srgbClr val="A0B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rot="10800000" flipV="1">
            <a:off x="11311255" y="6662420"/>
            <a:ext cx="880745" cy="195580"/>
          </a:xfrm>
          <a:prstGeom prst="rect">
            <a:avLst/>
          </a:prstGeom>
          <a:solidFill>
            <a:srgbClr val="1E4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descr="微信截图_20211027112049"/>
          <p:cNvPicPr>
            <a:picLocks noChangeAspect="1"/>
          </p:cNvPicPr>
          <p:nvPr/>
        </p:nvPicPr>
        <p:blipFill>
          <a:blip r:embed="rId4"/>
          <a:srcRect l="20097" t="15810" r="613" b="18796"/>
          <a:stretch>
            <a:fillRect/>
          </a:stretch>
        </p:blipFill>
        <p:spPr>
          <a:xfrm>
            <a:off x="881380" y="1711960"/>
            <a:ext cx="10674985" cy="401891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34035" y="1565910"/>
            <a:ext cx="11278870" cy="433006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635" y="8255"/>
            <a:ext cx="5325110" cy="1236345"/>
            <a:chOff x="1" y="13"/>
            <a:chExt cx="8386" cy="1947"/>
          </a:xfrm>
        </p:grpSpPr>
        <p:sp>
          <p:nvSpPr>
            <p:cNvPr id="5" name="文本框 4"/>
            <p:cNvSpPr txBox="1"/>
            <p:nvPr/>
          </p:nvSpPr>
          <p:spPr>
            <a:xfrm>
              <a:off x="1772" y="847"/>
              <a:ext cx="6615" cy="1113"/>
            </a:xfrm>
            <a:prstGeom prst="rect">
              <a:avLst/>
            </a:prstGeom>
            <a:noFill/>
          </p:spPr>
          <p:txBody>
            <a:bodyPr wrap="square" rtlCol="0">
              <a:spAutoFit/>
            </a:bodyPr>
            <a:lstStyle/>
            <a:p>
              <a:pPr algn="dist"/>
              <a:r>
                <a:rPr lang="zh-CN" altLang="en-US" sz="4000" b="1" dirty="0">
                  <a:solidFill>
                    <a:srgbClr val="1E4A7A"/>
                  </a:solidFill>
                  <a:latin typeface="字魂5号-无外润黑体" panose="00000500000000000000" pitchFamily="2" charset="-122"/>
                  <a:ea typeface="字魂5号-无外润黑体" panose="00000500000000000000" pitchFamily="2" charset="-122"/>
                  <a:sym typeface="+mn-ea"/>
                </a:rPr>
                <a:t>四级标准化流程</a:t>
              </a:r>
              <a:endParaRPr lang="zh-CN" altLang="en-US" sz="4000" dirty="0">
                <a:solidFill>
                  <a:schemeClr val="tx1"/>
                </a:solidFill>
                <a:latin typeface="字魂35号-经典雅黑" panose="00000500000000000000" pitchFamily="2" charset="-122"/>
                <a:ea typeface="字魂35号-经典雅黑" panose="00000500000000000000" pitchFamily="2" charset="-122"/>
                <a:sym typeface="+mn-ea"/>
              </a:endParaRPr>
            </a:p>
          </p:txBody>
        </p:sp>
        <p:pic>
          <p:nvPicPr>
            <p:cNvPr id="43" name="图片 42"/>
            <p:cNvPicPr>
              <a:picLocks noChangeAspect="1"/>
            </p:cNvPicPr>
            <p:nvPr/>
          </p:nvPicPr>
          <p:blipFill>
            <a:blip r:embed="rId3"/>
            <a:stretch>
              <a:fillRect/>
            </a:stretch>
          </p:blipFill>
          <p:spPr>
            <a:xfrm>
              <a:off x="1" y="13"/>
              <a:ext cx="2400" cy="1410"/>
            </a:xfrm>
            <a:prstGeom prst="rect">
              <a:avLst/>
            </a:prstGeom>
          </p:spPr>
        </p:pic>
      </p:grpSp>
      <p:sp>
        <p:nvSpPr>
          <p:cNvPr id="53" name="矩形 52"/>
          <p:cNvSpPr/>
          <p:nvPr/>
        </p:nvSpPr>
        <p:spPr>
          <a:xfrm rot="10800000" flipV="1">
            <a:off x="635" y="6661785"/>
            <a:ext cx="880745" cy="195580"/>
          </a:xfrm>
          <a:prstGeom prst="rect">
            <a:avLst/>
          </a:prstGeom>
          <a:solidFill>
            <a:srgbClr val="A0B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rot="10800000" flipV="1">
            <a:off x="11311255" y="6662420"/>
            <a:ext cx="880745" cy="195580"/>
          </a:xfrm>
          <a:prstGeom prst="rect">
            <a:avLst/>
          </a:prstGeom>
          <a:solidFill>
            <a:srgbClr val="1E4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微信截图_20211027154145"/>
          <p:cNvPicPr>
            <a:picLocks noChangeAspect="1"/>
          </p:cNvPicPr>
          <p:nvPr/>
        </p:nvPicPr>
        <p:blipFill>
          <a:blip r:embed="rId4"/>
          <a:srcRect l="20648" t="23347"/>
          <a:stretch>
            <a:fillRect/>
          </a:stretch>
        </p:blipFill>
        <p:spPr>
          <a:xfrm>
            <a:off x="759460" y="2091055"/>
            <a:ext cx="10772140" cy="308102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Administrator\Desktop\微信截图_20211027111953.png微信截图_20211027111953"/>
          <p:cNvPicPr>
            <a:picLocks noChangeAspect="1"/>
          </p:cNvPicPr>
          <p:nvPr/>
        </p:nvPicPr>
        <p:blipFill>
          <a:blip r:embed="rId3"/>
          <a:srcRect/>
          <a:stretch>
            <a:fillRect/>
          </a:stretch>
        </p:blipFill>
        <p:spPr>
          <a:xfrm>
            <a:off x="1283970" y="1222375"/>
            <a:ext cx="2632075" cy="5184775"/>
          </a:xfrm>
          <a:prstGeom prst="rect">
            <a:avLst/>
          </a:prstGeom>
        </p:spPr>
      </p:pic>
      <p:sp>
        <p:nvSpPr>
          <p:cNvPr id="18" name="矩形 17"/>
          <p:cNvSpPr/>
          <p:nvPr/>
        </p:nvSpPr>
        <p:spPr>
          <a:xfrm>
            <a:off x="4107180" y="1221740"/>
            <a:ext cx="7946390" cy="510032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AreaShape"/>
          <p:cNvSpPr/>
          <p:nvPr/>
        </p:nvSpPr>
        <p:spPr>
          <a:xfrm rot="2700000">
            <a:off x="3745230" y="1421765"/>
            <a:ext cx="5196840" cy="51968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grpSp>
        <p:nvGrpSpPr>
          <p:cNvPr id="2" name="组合 1"/>
          <p:cNvGrpSpPr/>
          <p:nvPr/>
        </p:nvGrpSpPr>
        <p:grpSpPr>
          <a:xfrm>
            <a:off x="0" y="0"/>
            <a:ext cx="4107815" cy="998220"/>
            <a:chOff x="0" y="0"/>
            <a:chExt cx="6469" cy="1572"/>
          </a:xfrm>
        </p:grpSpPr>
        <p:sp>
          <p:nvSpPr>
            <p:cNvPr id="3" name="文本框 2"/>
            <p:cNvSpPr txBox="1"/>
            <p:nvPr/>
          </p:nvSpPr>
          <p:spPr>
            <a:xfrm>
              <a:off x="1772" y="847"/>
              <a:ext cx="4697" cy="725"/>
            </a:xfrm>
            <a:prstGeom prst="rect">
              <a:avLst/>
            </a:prstGeom>
            <a:noFill/>
          </p:spPr>
          <p:txBody>
            <a:bodyPr wrap="square" rtlCol="0">
              <a:spAutoFit/>
            </a:bodyPr>
            <a:lstStyle/>
            <a:p>
              <a:pPr algn="dist"/>
              <a:r>
                <a:rPr lang="zh-CN" altLang="en-US" sz="2400" dirty="0">
                  <a:solidFill>
                    <a:schemeClr val="tx1"/>
                  </a:solidFill>
                  <a:latin typeface="字魂35号-经典雅黑" panose="00000500000000000000" pitchFamily="2" charset="-122"/>
                  <a:ea typeface="字魂35号-经典雅黑" panose="00000500000000000000" pitchFamily="2" charset="-122"/>
                  <a:sym typeface="+mn-ea"/>
                </a:rPr>
                <a:t>企业用户功能说明</a:t>
              </a:r>
            </a:p>
          </p:txBody>
        </p:sp>
        <p:pic>
          <p:nvPicPr>
            <p:cNvPr id="5" name="图片 4"/>
            <p:cNvPicPr>
              <a:picLocks noChangeAspect="1"/>
            </p:cNvPicPr>
            <p:nvPr/>
          </p:nvPicPr>
          <p:blipFill>
            <a:blip r:embed="rId4"/>
            <a:stretch>
              <a:fillRect/>
            </a:stretch>
          </p:blipFill>
          <p:spPr>
            <a:xfrm>
              <a:off x="0" y="0"/>
              <a:ext cx="2400" cy="1410"/>
            </a:xfrm>
            <a:prstGeom prst="rect">
              <a:avLst/>
            </a:prstGeom>
          </p:spPr>
        </p:pic>
      </p:grpSp>
      <p:sp>
        <p:nvSpPr>
          <p:cNvPr id="6" name="文本框 5"/>
          <p:cNvSpPr txBox="1"/>
          <p:nvPr/>
        </p:nvSpPr>
        <p:spPr>
          <a:xfrm>
            <a:off x="393065" y="2078355"/>
            <a:ext cx="737870" cy="2061210"/>
          </a:xfrm>
          <a:prstGeom prst="rect">
            <a:avLst/>
          </a:prstGeom>
          <a:solidFill>
            <a:schemeClr val="accent2">
              <a:lumMod val="20000"/>
              <a:lumOff val="80000"/>
            </a:schemeClr>
          </a:solidFill>
          <a:ln>
            <a:solidFill>
              <a:srgbClr val="C00000"/>
            </a:solidFill>
          </a:ln>
        </p:spPr>
        <p:txBody>
          <a:bodyPr wrap="square" rtlCol="0">
            <a:spAutoFit/>
          </a:bodyPr>
          <a:lstStyle/>
          <a:p>
            <a:r>
              <a:rPr lang="en-US" altLang="zh-CN" sz="3200" b="1" dirty="0">
                <a:latin typeface="字魂35号-经典雅黑" panose="00000500000000000000" pitchFamily="2" charset="-122"/>
                <a:ea typeface="字魂35号-经典雅黑" panose="00000500000000000000" pitchFamily="2" charset="-122"/>
              </a:rPr>
              <a:t>初次</a:t>
            </a:r>
          </a:p>
          <a:p>
            <a:r>
              <a:rPr lang="en-US" altLang="zh-CN" sz="3200" b="1" dirty="0">
                <a:latin typeface="字魂35号-经典雅黑" panose="00000500000000000000" pitchFamily="2" charset="-122"/>
                <a:ea typeface="字魂35号-经典雅黑" panose="00000500000000000000" pitchFamily="2" charset="-122"/>
              </a:rPr>
              <a:t>申请</a:t>
            </a:r>
            <a:endParaRPr lang="zh-CN" altLang="zh-CN" sz="3200" b="1" dirty="0">
              <a:latin typeface="黑体" panose="02010609060101010101" charset="-122"/>
              <a:ea typeface="黑体" panose="02010609060101010101" charset="-122"/>
            </a:endParaRPr>
          </a:p>
        </p:txBody>
      </p:sp>
      <p:cxnSp>
        <p:nvCxnSpPr>
          <p:cNvPr id="8" name="直接箭头连接符 7"/>
          <p:cNvCxnSpPr/>
          <p:nvPr/>
        </p:nvCxnSpPr>
        <p:spPr>
          <a:xfrm>
            <a:off x="1125220" y="3122930"/>
            <a:ext cx="508635" cy="38100"/>
          </a:xfrm>
          <a:prstGeom prst="straightConnector1">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pic>
        <p:nvPicPr>
          <p:cNvPr id="9" name="图片 8" descr="微信截图_20211029161705"/>
          <p:cNvPicPr>
            <a:picLocks noChangeAspect="1"/>
          </p:cNvPicPr>
          <p:nvPr/>
        </p:nvPicPr>
        <p:blipFill>
          <a:blip r:embed="rId5"/>
          <a:stretch>
            <a:fillRect/>
          </a:stretch>
        </p:blipFill>
        <p:spPr>
          <a:xfrm>
            <a:off x="4272915" y="1482090"/>
            <a:ext cx="7632065" cy="4556125"/>
          </a:xfrm>
          <a:prstGeom prst="rect">
            <a:avLst/>
          </a:prstGeom>
        </p:spPr>
      </p:pic>
      <p:sp>
        <p:nvSpPr>
          <p:cNvPr id="20" name="文本框 19"/>
          <p:cNvSpPr txBox="1"/>
          <p:nvPr/>
        </p:nvSpPr>
        <p:spPr>
          <a:xfrm>
            <a:off x="10557510" y="1438910"/>
            <a:ext cx="1496060" cy="460375"/>
          </a:xfrm>
          <a:prstGeom prst="rect">
            <a:avLst/>
          </a:prstGeom>
          <a:solidFill>
            <a:schemeClr val="accent2">
              <a:lumMod val="20000"/>
              <a:lumOff val="80000"/>
            </a:schemeClr>
          </a:solidFill>
          <a:ln>
            <a:solidFill>
              <a:srgbClr val="C00000"/>
            </a:solidFill>
          </a:ln>
        </p:spPr>
        <p:txBody>
          <a:bodyPr wrap="square" rtlCol="0">
            <a:spAutoFit/>
          </a:bodyPr>
          <a:lstStyle/>
          <a:p>
            <a:r>
              <a:rPr lang="zh-CN" altLang="zh-CN" sz="2400" dirty="0">
                <a:latin typeface="黑体" panose="02010609060101010101" charset="-122"/>
                <a:ea typeface="黑体" panose="02010609060101010101" charset="-122"/>
              </a:rPr>
              <a:t>基本信息</a:t>
            </a:r>
          </a:p>
        </p:txBody>
      </p:sp>
      <p:cxnSp>
        <p:nvCxnSpPr>
          <p:cNvPr id="25" name="直接箭头连接符 24"/>
          <p:cNvCxnSpPr/>
          <p:nvPr/>
        </p:nvCxnSpPr>
        <p:spPr>
          <a:xfrm>
            <a:off x="2893060" y="2192655"/>
            <a:ext cx="1851025" cy="23495"/>
          </a:xfrm>
          <a:prstGeom prst="straightConnector1">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Administrator\Desktop\微信截图_20211027111953.png微信截图_20211027111953"/>
          <p:cNvPicPr>
            <a:picLocks noChangeAspect="1"/>
          </p:cNvPicPr>
          <p:nvPr/>
        </p:nvPicPr>
        <p:blipFill>
          <a:blip r:embed="rId3"/>
          <a:srcRect/>
          <a:stretch>
            <a:fillRect/>
          </a:stretch>
        </p:blipFill>
        <p:spPr>
          <a:xfrm>
            <a:off x="1283970" y="1222375"/>
            <a:ext cx="2632075" cy="5184775"/>
          </a:xfrm>
          <a:prstGeom prst="rect">
            <a:avLst/>
          </a:prstGeom>
        </p:spPr>
      </p:pic>
      <p:sp>
        <p:nvSpPr>
          <p:cNvPr id="18" name="矩形 17"/>
          <p:cNvSpPr/>
          <p:nvPr/>
        </p:nvSpPr>
        <p:spPr>
          <a:xfrm>
            <a:off x="4107180" y="1221740"/>
            <a:ext cx="7946390" cy="510032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AreaShape"/>
          <p:cNvSpPr/>
          <p:nvPr/>
        </p:nvSpPr>
        <p:spPr>
          <a:xfrm rot="2700000">
            <a:off x="3745230" y="1421765"/>
            <a:ext cx="5196840" cy="51968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pic>
        <p:nvPicPr>
          <p:cNvPr id="5" name="图片 4"/>
          <p:cNvPicPr>
            <a:picLocks noChangeAspect="1"/>
          </p:cNvPicPr>
          <p:nvPr/>
        </p:nvPicPr>
        <p:blipFill>
          <a:blip r:embed="rId4"/>
          <a:stretch>
            <a:fillRect/>
          </a:stretch>
        </p:blipFill>
        <p:spPr>
          <a:xfrm>
            <a:off x="0" y="0"/>
            <a:ext cx="1524000" cy="895350"/>
          </a:xfrm>
          <a:prstGeom prst="rect">
            <a:avLst/>
          </a:prstGeom>
        </p:spPr>
      </p:pic>
      <p:sp>
        <p:nvSpPr>
          <p:cNvPr id="6" name="文本框 5"/>
          <p:cNvSpPr txBox="1"/>
          <p:nvPr/>
        </p:nvSpPr>
        <p:spPr>
          <a:xfrm>
            <a:off x="393065" y="2078355"/>
            <a:ext cx="737870" cy="2061210"/>
          </a:xfrm>
          <a:prstGeom prst="rect">
            <a:avLst/>
          </a:prstGeom>
          <a:solidFill>
            <a:schemeClr val="accent2">
              <a:lumMod val="20000"/>
              <a:lumOff val="80000"/>
            </a:schemeClr>
          </a:solidFill>
          <a:ln>
            <a:solidFill>
              <a:srgbClr val="C00000"/>
            </a:solidFill>
          </a:ln>
        </p:spPr>
        <p:txBody>
          <a:bodyPr wrap="square" rtlCol="0">
            <a:spAutoFit/>
          </a:bodyPr>
          <a:lstStyle/>
          <a:p>
            <a:r>
              <a:rPr lang="en-US" altLang="zh-CN" sz="3200" b="1" dirty="0">
                <a:latin typeface="字魂35号-经典雅黑" panose="00000500000000000000" pitchFamily="2" charset="-122"/>
                <a:ea typeface="字魂35号-经典雅黑" panose="00000500000000000000" pitchFamily="2" charset="-122"/>
              </a:rPr>
              <a:t>初次</a:t>
            </a:r>
          </a:p>
          <a:p>
            <a:r>
              <a:rPr lang="en-US" altLang="zh-CN" sz="3200" b="1" dirty="0">
                <a:latin typeface="字魂35号-经典雅黑" panose="00000500000000000000" pitchFamily="2" charset="-122"/>
                <a:ea typeface="字魂35号-经典雅黑" panose="00000500000000000000" pitchFamily="2" charset="-122"/>
              </a:rPr>
              <a:t>申请</a:t>
            </a:r>
            <a:endParaRPr lang="zh-CN" altLang="zh-CN" sz="3200" b="1" dirty="0">
              <a:latin typeface="黑体" panose="02010609060101010101" charset="-122"/>
              <a:ea typeface="黑体" panose="02010609060101010101" charset="-122"/>
            </a:endParaRPr>
          </a:p>
        </p:txBody>
      </p:sp>
      <p:cxnSp>
        <p:nvCxnSpPr>
          <p:cNvPr id="8" name="直接箭头连接符 7"/>
          <p:cNvCxnSpPr/>
          <p:nvPr/>
        </p:nvCxnSpPr>
        <p:spPr>
          <a:xfrm>
            <a:off x="1125220" y="3122930"/>
            <a:ext cx="508635" cy="38100"/>
          </a:xfrm>
          <a:prstGeom prst="straightConnector1">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pic>
        <p:nvPicPr>
          <p:cNvPr id="19" name="图片 18" descr="C:\Users\Administrator\Desktop\图片3.png图片3"/>
          <p:cNvPicPr>
            <a:picLocks noChangeAspect="1"/>
          </p:cNvPicPr>
          <p:nvPr/>
        </p:nvPicPr>
        <p:blipFill>
          <a:blip r:embed="rId5"/>
          <a:srcRect/>
          <a:stretch>
            <a:fillRect/>
          </a:stretch>
        </p:blipFill>
        <p:spPr>
          <a:xfrm>
            <a:off x="4175125" y="2092325"/>
            <a:ext cx="7843520" cy="3434715"/>
          </a:xfrm>
          <a:prstGeom prst="rect">
            <a:avLst/>
          </a:prstGeom>
        </p:spPr>
      </p:pic>
      <p:cxnSp>
        <p:nvCxnSpPr>
          <p:cNvPr id="25" name="直接箭头连接符 24"/>
          <p:cNvCxnSpPr/>
          <p:nvPr/>
        </p:nvCxnSpPr>
        <p:spPr>
          <a:xfrm>
            <a:off x="2884805" y="2509520"/>
            <a:ext cx="1400810" cy="3175"/>
          </a:xfrm>
          <a:prstGeom prst="straightConnector1">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10563225" y="1443990"/>
            <a:ext cx="1496060" cy="460375"/>
          </a:xfrm>
          <a:prstGeom prst="rect">
            <a:avLst/>
          </a:prstGeom>
          <a:solidFill>
            <a:schemeClr val="accent2">
              <a:lumMod val="20000"/>
              <a:lumOff val="80000"/>
            </a:schemeClr>
          </a:solidFill>
          <a:ln>
            <a:solidFill>
              <a:srgbClr val="C00000"/>
            </a:solidFill>
          </a:ln>
        </p:spPr>
        <p:txBody>
          <a:bodyPr wrap="square" rtlCol="0">
            <a:spAutoFit/>
          </a:bodyPr>
          <a:lstStyle/>
          <a:p>
            <a:r>
              <a:rPr lang="zh-CN" altLang="zh-CN" sz="2400" dirty="0">
                <a:latin typeface="黑体" panose="02010609060101010101" charset="-122"/>
                <a:ea typeface="黑体" panose="02010609060101010101" charset="-122"/>
              </a:rPr>
              <a:t>企业自评</a:t>
            </a:r>
          </a:p>
        </p:txBody>
      </p:sp>
      <p:sp>
        <p:nvSpPr>
          <p:cNvPr id="11" name="文本框 10"/>
          <p:cNvSpPr txBox="1"/>
          <p:nvPr/>
        </p:nvSpPr>
        <p:spPr>
          <a:xfrm>
            <a:off x="1125220" y="537845"/>
            <a:ext cx="2982595" cy="460375"/>
          </a:xfrm>
          <a:prstGeom prst="rect">
            <a:avLst/>
          </a:prstGeom>
          <a:noFill/>
        </p:spPr>
        <p:txBody>
          <a:bodyPr wrap="square" rtlCol="0">
            <a:spAutoFit/>
          </a:bodyPr>
          <a:lstStyle/>
          <a:p>
            <a:pPr algn="dist"/>
            <a:r>
              <a:rPr lang="zh-CN" altLang="en-US" sz="2400" dirty="0">
                <a:solidFill>
                  <a:schemeClr val="tx1"/>
                </a:solidFill>
                <a:latin typeface="字魂35号-经典雅黑" panose="00000500000000000000" pitchFamily="2" charset="-122"/>
                <a:ea typeface="字魂35号-经典雅黑" panose="00000500000000000000" pitchFamily="2" charset="-122"/>
                <a:sym typeface="+mn-ea"/>
              </a:rPr>
              <a:t>企业用户功能说明</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Administrator\Desktop\微信截图_20211027111953.png微信截图_20211027111953"/>
          <p:cNvPicPr>
            <a:picLocks noChangeAspect="1"/>
          </p:cNvPicPr>
          <p:nvPr/>
        </p:nvPicPr>
        <p:blipFill>
          <a:blip r:embed="rId3"/>
          <a:srcRect/>
          <a:stretch>
            <a:fillRect/>
          </a:stretch>
        </p:blipFill>
        <p:spPr>
          <a:xfrm>
            <a:off x="1283970" y="1222375"/>
            <a:ext cx="2632075" cy="5184775"/>
          </a:xfrm>
          <a:prstGeom prst="rect">
            <a:avLst/>
          </a:prstGeom>
        </p:spPr>
      </p:pic>
      <p:sp>
        <p:nvSpPr>
          <p:cNvPr id="18" name="矩形 17"/>
          <p:cNvSpPr/>
          <p:nvPr/>
        </p:nvSpPr>
        <p:spPr>
          <a:xfrm>
            <a:off x="4107180" y="1221740"/>
            <a:ext cx="7946390" cy="510032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AreaShape"/>
          <p:cNvSpPr/>
          <p:nvPr/>
        </p:nvSpPr>
        <p:spPr>
          <a:xfrm rot="2700000">
            <a:off x="3745230" y="1421765"/>
            <a:ext cx="5196840" cy="51968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pic>
        <p:nvPicPr>
          <p:cNvPr id="5" name="图片 4"/>
          <p:cNvPicPr>
            <a:picLocks noChangeAspect="1"/>
          </p:cNvPicPr>
          <p:nvPr/>
        </p:nvPicPr>
        <p:blipFill>
          <a:blip r:embed="rId4"/>
          <a:stretch>
            <a:fillRect/>
          </a:stretch>
        </p:blipFill>
        <p:spPr>
          <a:xfrm>
            <a:off x="0" y="0"/>
            <a:ext cx="1524000" cy="895350"/>
          </a:xfrm>
          <a:prstGeom prst="rect">
            <a:avLst/>
          </a:prstGeom>
        </p:spPr>
      </p:pic>
      <p:sp>
        <p:nvSpPr>
          <p:cNvPr id="6" name="文本框 5"/>
          <p:cNvSpPr txBox="1"/>
          <p:nvPr/>
        </p:nvSpPr>
        <p:spPr>
          <a:xfrm>
            <a:off x="393065" y="2078355"/>
            <a:ext cx="737870" cy="2061210"/>
          </a:xfrm>
          <a:prstGeom prst="rect">
            <a:avLst/>
          </a:prstGeom>
          <a:solidFill>
            <a:schemeClr val="accent2">
              <a:lumMod val="20000"/>
              <a:lumOff val="80000"/>
            </a:schemeClr>
          </a:solidFill>
          <a:ln>
            <a:solidFill>
              <a:srgbClr val="C00000"/>
            </a:solidFill>
          </a:ln>
        </p:spPr>
        <p:txBody>
          <a:bodyPr wrap="square" rtlCol="0">
            <a:spAutoFit/>
          </a:bodyPr>
          <a:lstStyle/>
          <a:p>
            <a:r>
              <a:rPr lang="en-US" altLang="zh-CN" sz="3200" b="1" dirty="0">
                <a:latin typeface="字魂35号-经典雅黑" panose="00000500000000000000" pitchFamily="2" charset="-122"/>
                <a:ea typeface="字魂35号-经典雅黑" panose="00000500000000000000" pitchFamily="2" charset="-122"/>
              </a:rPr>
              <a:t>初次</a:t>
            </a:r>
          </a:p>
          <a:p>
            <a:r>
              <a:rPr lang="en-US" altLang="zh-CN" sz="3200" b="1" dirty="0">
                <a:latin typeface="字魂35号-经典雅黑" panose="00000500000000000000" pitchFamily="2" charset="-122"/>
                <a:ea typeface="字魂35号-经典雅黑" panose="00000500000000000000" pitchFamily="2" charset="-122"/>
              </a:rPr>
              <a:t>申请</a:t>
            </a:r>
            <a:endParaRPr lang="zh-CN" altLang="zh-CN" sz="3200" b="1" dirty="0">
              <a:latin typeface="黑体" panose="02010609060101010101" charset="-122"/>
              <a:ea typeface="黑体" panose="02010609060101010101" charset="-122"/>
            </a:endParaRPr>
          </a:p>
        </p:txBody>
      </p:sp>
      <p:cxnSp>
        <p:nvCxnSpPr>
          <p:cNvPr id="8" name="直接箭头连接符 7"/>
          <p:cNvCxnSpPr/>
          <p:nvPr/>
        </p:nvCxnSpPr>
        <p:spPr>
          <a:xfrm>
            <a:off x="1125220" y="3122930"/>
            <a:ext cx="508635" cy="38100"/>
          </a:xfrm>
          <a:prstGeom prst="straightConnector1">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pic>
        <p:nvPicPr>
          <p:cNvPr id="30" name="图片 29" descr="C:\Users\Administrator\Desktop\图片3.png图片3"/>
          <p:cNvPicPr>
            <a:picLocks noChangeAspect="1"/>
          </p:cNvPicPr>
          <p:nvPr/>
        </p:nvPicPr>
        <p:blipFill>
          <a:blip r:embed="rId5"/>
          <a:srcRect/>
          <a:stretch>
            <a:fillRect/>
          </a:stretch>
        </p:blipFill>
        <p:spPr>
          <a:xfrm>
            <a:off x="4326890" y="2620645"/>
            <a:ext cx="7545070" cy="2813050"/>
          </a:xfrm>
          <a:prstGeom prst="rect">
            <a:avLst/>
          </a:prstGeom>
        </p:spPr>
      </p:pic>
      <p:cxnSp>
        <p:nvCxnSpPr>
          <p:cNvPr id="25" name="直接箭头连接符 24"/>
          <p:cNvCxnSpPr/>
          <p:nvPr/>
        </p:nvCxnSpPr>
        <p:spPr>
          <a:xfrm>
            <a:off x="2876550" y="2893060"/>
            <a:ext cx="1851025" cy="23495"/>
          </a:xfrm>
          <a:prstGeom prst="straightConnector1">
            <a:avLst/>
          </a:prstGeom>
          <a:ln w="76200">
            <a:solidFill>
              <a:srgbClr val="C0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10557510" y="1422400"/>
            <a:ext cx="1496060" cy="460375"/>
          </a:xfrm>
          <a:prstGeom prst="rect">
            <a:avLst/>
          </a:prstGeom>
          <a:solidFill>
            <a:schemeClr val="accent2">
              <a:lumMod val="20000"/>
              <a:lumOff val="80000"/>
            </a:schemeClr>
          </a:solidFill>
          <a:ln>
            <a:solidFill>
              <a:srgbClr val="C00000"/>
            </a:solidFill>
          </a:ln>
        </p:spPr>
        <p:txBody>
          <a:bodyPr wrap="square" rtlCol="0">
            <a:spAutoFit/>
          </a:bodyPr>
          <a:lstStyle/>
          <a:p>
            <a:r>
              <a:rPr lang="zh-CN" altLang="zh-CN" sz="2400" dirty="0">
                <a:latin typeface="黑体" panose="02010609060101010101" charset="-122"/>
                <a:ea typeface="黑体" panose="02010609060101010101" charset="-122"/>
              </a:rPr>
              <a:t>自评报告</a:t>
            </a:r>
          </a:p>
        </p:txBody>
      </p:sp>
      <p:sp>
        <p:nvSpPr>
          <p:cNvPr id="9" name="文本框 8"/>
          <p:cNvSpPr txBox="1"/>
          <p:nvPr/>
        </p:nvSpPr>
        <p:spPr>
          <a:xfrm>
            <a:off x="1125220" y="537845"/>
            <a:ext cx="2982595" cy="460375"/>
          </a:xfrm>
          <a:prstGeom prst="rect">
            <a:avLst/>
          </a:prstGeom>
          <a:noFill/>
        </p:spPr>
        <p:txBody>
          <a:bodyPr wrap="square" rtlCol="0">
            <a:spAutoFit/>
          </a:bodyPr>
          <a:lstStyle/>
          <a:p>
            <a:pPr algn="dist"/>
            <a:r>
              <a:rPr lang="zh-CN" altLang="en-US" sz="2400" dirty="0">
                <a:solidFill>
                  <a:schemeClr val="tx1"/>
                </a:solidFill>
                <a:latin typeface="字魂35号-经典雅黑" panose="00000500000000000000" pitchFamily="2" charset="-122"/>
                <a:ea typeface="字魂35号-经典雅黑" panose="00000500000000000000" pitchFamily="2" charset="-122"/>
                <a:sym typeface="+mn-ea"/>
              </a:rPr>
              <a:t>企业用户功能说明</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874</Words>
  <Application>Microsoft Office PowerPoint</Application>
  <PresentationFormat>宽屏</PresentationFormat>
  <Paragraphs>204</Paragraphs>
  <Slides>45</Slides>
  <Notes>45</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45</vt:i4>
      </vt:variant>
    </vt:vector>
  </HeadingPairs>
  <TitlesOfParts>
    <vt:vector size="54" baseType="lpstr">
      <vt:lpstr>黑体</vt:lpstr>
      <vt:lpstr>思源黑体 CN Bold</vt:lpstr>
      <vt:lpstr>思源黑体 CN Heavy</vt:lpstr>
      <vt:lpstr>字魂35号-经典雅黑</vt:lpstr>
      <vt:lpstr>字魂5号-无外润黑体</vt:lpstr>
      <vt:lpstr>Arial</vt:lpstr>
      <vt:lpstr>Calibri</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蓝色简约线条商务风第二季度工作总结PPT模板</dc:title>
  <dc:creator>Administrator</dc:creator>
  <cp:lastModifiedBy>abc</cp:lastModifiedBy>
  <cp:revision>86</cp:revision>
  <dcterms:created xsi:type="dcterms:W3CDTF">2021-11-02T08:15:00Z</dcterms:created>
  <dcterms:modified xsi:type="dcterms:W3CDTF">2021-11-05T00:38:13Z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2052-11.1.0.9662</vt:lpwstr>
  </property>
  <property fmtid="{D5CDD505-2E9C-101B-9397-08002B2CF9AE}" pid="3" name="ICV">
    <vt:lpwstr>BBF3FC871A4C47C3AD6708DD2D6A06D1</vt:lpwstr>
  </property>
</Properties>
</file>